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5" r:id="rId2"/>
    <p:sldMasterId id="2147483697" r:id="rId3"/>
  </p:sldMasterIdLst>
  <p:notesMasterIdLst>
    <p:notesMasterId r:id="rId50"/>
  </p:notesMasterIdLst>
  <p:sldIdLst>
    <p:sldId id="283" r:id="rId4"/>
    <p:sldId id="312" r:id="rId5"/>
    <p:sldId id="297" r:id="rId6"/>
    <p:sldId id="298" r:id="rId7"/>
    <p:sldId id="299" r:id="rId8"/>
    <p:sldId id="300" r:id="rId9"/>
    <p:sldId id="301" r:id="rId10"/>
    <p:sldId id="302" r:id="rId11"/>
    <p:sldId id="304" r:id="rId12"/>
    <p:sldId id="305" r:id="rId13"/>
    <p:sldId id="306" r:id="rId14"/>
    <p:sldId id="308" r:id="rId15"/>
    <p:sldId id="309" r:id="rId16"/>
    <p:sldId id="310" r:id="rId17"/>
    <p:sldId id="311" r:id="rId18"/>
    <p:sldId id="313" r:id="rId19"/>
    <p:sldId id="314" r:id="rId20"/>
    <p:sldId id="315" r:id="rId21"/>
    <p:sldId id="316" r:id="rId22"/>
    <p:sldId id="317" r:id="rId23"/>
    <p:sldId id="333"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2" r:id="rId38"/>
    <p:sldId id="334" r:id="rId39"/>
    <p:sldId id="335" r:id="rId40"/>
    <p:sldId id="336" r:id="rId41"/>
    <p:sldId id="344" r:id="rId42"/>
    <p:sldId id="341" r:id="rId43"/>
    <p:sldId id="337" r:id="rId44"/>
    <p:sldId id="338" r:id="rId45"/>
    <p:sldId id="339" r:id="rId46"/>
    <p:sldId id="340" r:id="rId47"/>
    <p:sldId id="342" r:id="rId48"/>
    <p:sldId id="343" r:id="rId49"/>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1512" y="96"/>
      </p:cViewPr>
      <p:guideLst/>
    </p:cSldViewPr>
  </p:slideViewPr>
  <p:notesTextViewPr>
    <p:cViewPr>
      <p:scale>
        <a:sx n="1" d="1"/>
        <a:sy n="1" d="1"/>
      </p:scale>
      <p:origin x="0" y="0"/>
    </p:cViewPr>
  </p:notesTextViewPr>
  <p:notesViewPr>
    <p:cSldViewPr snapToGrid="0">
      <p:cViewPr varScale="1">
        <p:scale>
          <a:sx n="79" d="100"/>
          <a:sy n="79" d="100"/>
        </p:scale>
        <p:origin x="397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26" tIns="45713" rIns="91426" bIns="45713" rtlCol="0"/>
          <a:lstStyle>
            <a:lvl1pPr algn="r">
              <a:defRPr sz="1200"/>
            </a:lvl1pPr>
          </a:lstStyle>
          <a:p>
            <a:fld id="{2C43C76D-4604-4FFC-AFFE-1ED254EB02E3}" type="datetimeFigureOut">
              <a:rPr kumimoji="1" lang="ja-JP" altLang="en-US" smtClean="0"/>
              <a:t>2021/7/21</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26" tIns="45713" rIns="91426" bIns="4571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26" tIns="45713" rIns="91426" bIns="45713" rtlCol="0" anchor="b"/>
          <a:lstStyle>
            <a:lvl1pPr algn="r">
              <a:defRPr sz="1200"/>
            </a:lvl1pPr>
          </a:lstStyle>
          <a:p>
            <a:fld id="{98811A6B-A645-4E13-8C0F-9A7CBCC6FBAE}" type="slidenum">
              <a:rPr kumimoji="1" lang="ja-JP" altLang="en-US" smtClean="0"/>
              <a:t>‹#›</a:t>
            </a:fld>
            <a:endParaRPr kumimoji="1" lang="ja-JP" altLang="en-US"/>
          </a:p>
        </p:txBody>
      </p:sp>
    </p:spTree>
    <p:extLst>
      <p:ext uri="{BB962C8B-B14F-4D97-AF65-F5344CB8AC3E}">
        <p14:creationId xmlns:p14="http://schemas.microsoft.com/office/powerpoint/2010/main" val="36176289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a:t>
            </a:fld>
            <a:endParaRPr kumimoji="1" lang="ja-JP" altLang="en-US"/>
          </a:p>
        </p:txBody>
      </p:sp>
    </p:spTree>
    <p:extLst>
      <p:ext uri="{BB962C8B-B14F-4D97-AF65-F5344CB8AC3E}">
        <p14:creationId xmlns:p14="http://schemas.microsoft.com/office/powerpoint/2010/main" val="126313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10</a:t>
            </a:fld>
            <a:endParaRPr kumimoji="1" lang="ja-JP" altLang="en-US"/>
          </a:p>
        </p:txBody>
      </p:sp>
    </p:spTree>
    <p:extLst>
      <p:ext uri="{BB962C8B-B14F-4D97-AF65-F5344CB8AC3E}">
        <p14:creationId xmlns:p14="http://schemas.microsoft.com/office/powerpoint/2010/main" val="2277492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11</a:t>
            </a:fld>
            <a:endParaRPr kumimoji="1" lang="ja-JP" altLang="en-US"/>
          </a:p>
        </p:txBody>
      </p:sp>
    </p:spTree>
    <p:extLst>
      <p:ext uri="{BB962C8B-B14F-4D97-AF65-F5344CB8AC3E}">
        <p14:creationId xmlns:p14="http://schemas.microsoft.com/office/powerpoint/2010/main" val="403307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12</a:t>
            </a:fld>
            <a:endParaRPr kumimoji="1" lang="ja-JP" altLang="en-US"/>
          </a:p>
        </p:txBody>
      </p:sp>
    </p:spTree>
    <p:extLst>
      <p:ext uri="{BB962C8B-B14F-4D97-AF65-F5344CB8AC3E}">
        <p14:creationId xmlns:p14="http://schemas.microsoft.com/office/powerpoint/2010/main" val="264292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13</a:t>
            </a:fld>
            <a:endParaRPr kumimoji="1" lang="ja-JP" altLang="en-US"/>
          </a:p>
        </p:txBody>
      </p:sp>
    </p:spTree>
    <p:extLst>
      <p:ext uri="{BB962C8B-B14F-4D97-AF65-F5344CB8AC3E}">
        <p14:creationId xmlns:p14="http://schemas.microsoft.com/office/powerpoint/2010/main" val="244880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14</a:t>
            </a:fld>
            <a:endParaRPr kumimoji="1" lang="ja-JP" altLang="en-US"/>
          </a:p>
        </p:txBody>
      </p:sp>
    </p:spTree>
    <p:extLst>
      <p:ext uri="{BB962C8B-B14F-4D97-AF65-F5344CB8AC3E}">
        <p14:creationId xmlns:p14="http://schemas.microsoft.com/office/powerpoint/2010/main" val="283349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15</a:t>
            </a:fld>
            <a:endParaRPr kumimoji="1" lang="ja-JP" altLang="en-US"/>
          </a:p>
        </p:txBody>
      </p:sp>
    </p:spTree>
    <p:extLst>
      <p:ext uri="{BB962C8B-B14F-4D97-AF65-F5344CB8AC3E}">
        <p14:creationId xmlns:p14="http://schemas.microsoft.com/office/powerpoint/2010/main" val="329464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16</a:t>
            </a:fld>
            <a:endParaRPr kumimoji="1" lang="ja-JP" altLang="en-US"/>
          </a:p>
        </p:txBody>
      </p:sp>
    </p:spTree>
    <p:extLst>
      <p:ext uri="{BB962C8B-B14F-4D97-AF65-F5344CB8AC3E}">
        <p14:creationId xmlns:p14="http://schemas.microsoft.com/office/powerpoint/2010/main" val="401793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17</a:t>
            </a:fld>
            <a:endParaRPr kumimoji="1" lang="ja-JP" altLang="en-US"/>
          </a:p>
        </p:txBody>
      </p:sp>
    </p:spTree>
    <p:extLst>
      <p:ext uri="{BB962C8B-B14F-4D97-AF65-F5344CB8AC3E}">
        <p14:creationId xmlns:p14="http://schemas.microsoft.com/office/powerpoint/2010/main" val="4114533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18</a:t>
            </a:fld>
            <a:endParaRPr kumimoji="1" lang="ja-JP" altLang="en-US"/>
          </a:p>
        </p:txBody>
      </p:sp>
    </p:spTree>
    <p:extLst>
      <p:ext uri="{BB962C8B-B14F-4D97-AF65-F5344CB8AC3E}">
        <p14:creationId xmlns:p14="http://schemas.microsoft.com/office/powerpoint/2010/main" val="298674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19</a:t>
            </a:fld>
            <a:endParaRPr kumimoji="1" lang="ja-JP" altLang="en-US"/>
          </a:p>
        </p:txBody>
      </p:sp>
    </p:spTree>
    <p:extLst>
      <p:ext uri="{BB962C8B-B14F-4D97-AF65-F5344CB8AC3E}">
        <p14:creationId xmlns:p14="http://schemas.microsoft.com/office/powerpoint/2010/main" val="413357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a:t>
            </a:fld>
            <a:endParaRPr kumimoji="1" lang="ja-JP" altLang="en-US"/>
          </a:p>
        </p:txBody>
      </p:sp>
    </p:spTree>
    <p:extLst>
      <p:ext uri="{BB962C8B-B14F-4D97-AF65-F5344CB8AC3E}">
        <p14:creationId xmlns:p14="http://schemas.microsoft.com/office/powerpoint/2010/main" val="3503889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20</a:t>
            </a:fld>
            <a:endParaRPr kumimoji="1" lang="ja-JP" altLang="en-US"/>
          </a:p>
        </p:txBody>
      </p:sp>
    </p:spTree>
    <p:extLst>
      <p:ext uri="{BB962C8B-B14F-4D97-AF65-F5344CB8AC3E}">
        <p14:creationId xmlns:p14="http://schemas.microsoft.com/office/powerpoint/2010/main" val="690896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21</a:t>
            </a:fld>
            <a:endParaRPr kumimoji="1" lang="ja-JP" altLang="en-US"/>
          </a:p>
        </p:txBody>
      </p:sp>
    </p:spTree>
    <p:extLst>
      <p:ext uri="{BB962C8B-B14F-4D97-AF65-F5344CB8AC3E}">
        <p14:creationId xmlns:p14="http://schemas.microsoft.com/office/powerpoint/2010/main" val="39187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22</a:t>
            </a:fld>
            <a:endParaRPr kumimoji="1" lang="ja-JP" altLang="en-US"/>
          </a:p>
        </p:txBody>
      </p:sp>
    </p:spTree>
    <p:extLst>
      <p:ext uri="{BB962C8B-B14F-4D97-AF65-F5344CB8AC3E}">
        <p14:creationId xmlns:p14="http://schemas.microsoft.com/office/powerpoint/2010/main" val="932747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23</a:t>
            </a:fld>
            <a:endParaRPr kumimoji="1" lang="ja-JP" altLang="en-US"/>
          </a:p>
        </p:txBody>
      </p:sp>
    </p:spTree>
    <p:extLst>
      <p:ext uri="{BB962C8B-B14F-4D97-AF65-F5344CB8AC3E}">
        <p14:creationId xmlns:p14="http://schemas.microsoft.com/office/powerpoint/2010/main" val="2113477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24</a:t>
            </a:fld>
            <a:endParaRPr kumimoji="1" lang="ja-JP" altLang="en-US"/>
          </a:p>
        </p:txBody>
      </p:sp>
    </p:spTree>
    <p:extLst>
      <p:ext uri="{BB962C8B-B14F-4D97-AF65-F5344CB8AC3E}">
        <p14:creationId xmlns:p14="http://schemas.microsoft.com/office/powerpoint/2010/main" val="2317719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25</a:t>
            </a:fld>
            <a:endParaRPr kumimoji="1" lang="ja-JP" altLang="en-US"/>
          </a:p>
        </p:txBody>
      </p:sp>
    </p:spTree>
    <p:extLst>
      <p:ext uri="{BB962C8B-B14F-4D97-AF65-F5344CB8AC3E}">
        <p14:creationId xmlns:p14="http://schemas.microsoft.com/office/powerpoint/2010/main" val="54632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26</a:t>
            </a:fld>
            <a:endParaRPr kumimoji="1" lang="ja-JP" altLang="en-US"/>
          </a:p>
        </p:txBody>
      </p:sp>
    </p:spTree>
    <p:extLst>
      <p:ext uri="{BB962C8B-B14F-4D97-AF65-F5344CB8AC3E}">
        <p14:creationId xmlns:p14="http://schemas.microsoft.com/office/powerpoint/2010/main" val="4156976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27</a:t>
            </a:fld>
            <a:endParaRPr kumimoji="1" lang="ja-JP" altLang="en-US"/>
          </a:p>
        </p:txBody>
      </p:sp>
    </p:spTree>
    <p:extLst>
      <p:ext uri="{BB962C8B-B14F-4D97-AF65-F5344CB8AC3E}">
        <p14:creationId xmlns:p14="http://schemas.microsoft.com/office/powerpoint/2010/main" val="1483088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28</a:t>
            </a:fld>
            <a:endParaRPr kumimoji="1" lang="ja-JP" altLang="en-US"/>
          </a:p>
        </p:txBody>
      </p:sp>
    </p:spTree>
    <p:extLst>
      <p:ext uri="{BB962C8B-B14F-4D97-AF65-F5344CB8AC3E}">
        <p14:creationId xmlns:p14="http://schemas.microsoft.com/office/powerpoint/2010/main" val="2889032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29</a:t>
            </a:fld>
            <a:endParaRPr kumimoji="1" lang="ja-JP" altLang="en-US"/>
          </a:p>
        </p:txBody>
      </p:sp>
    </p:spTree>
    <p:extLst>
      <p:ext uri="{BB962C8B-B14F-4D97-AF65-F5344CB8AC3E}">
        <p14:creationId xmlns:p14="http://schemas.microsoft.com/office/powerpoint/2010/main" val="400010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6B94BD-64CF-4809-948A-3BB8AF3E1447}" type="slidenum">
              <a:rPr lang="en-US" altLang="ja-JP" smtClean="0">
                <a:solidFill>
                  <a:srgbClr val="000000"/>
                </a:solidFill>
              </a:rPr>
              <a:pPr/>
              <a:t>3</a:t>
            </a:fld>
            <a:endParaRPr lang="en-US" altLang="ja-JP">
              <a:solidFill>
                <a:srgbClr val="000000"/>
              </a:solidFill>
            </a:endParaRPr>
          </a:p>
        </p:txBody>
      </p:sp>
    </p:spTree>
    <p:extLst>
      <p:ext uri="{BB962C8B-B14F-4D97-AF65-F5344CB8AC3E}">
        <p14:creationId xmlns:p14="http://schemas.microsoft.com/office/powerpoint/2010/main" val="2527995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30</a:t>
            </a:fld>
            <a:endParaRPr kumimoji="1" lang="ja-JP" altLang="en-US"/>
          </a:p>
        </p:txBody>
      </p:sp>
    </p:spTree>
    <p:extLst>
      <p:ext uri="{BB962C8B-B14F-4D97-AF65-F5344CB8AC3E}">
        <p14:creationId xmlns:p14="http://schemas.microsoft.com/office/powerpoint/2010/main" val="705338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31</a:t>
            </a:fld>
            <a:endParaRPr kumimoji="1" lang="ja-JP" altLang="en-US"/>
          </a:p>
        </p:txBody>
      </p:sp>
    </p:spTree>
    <p:extLst>
      <p:ext uri="{BB962C8B-B14F-4D97-AF65-F5344CB8AC3E}">
        <p14:creationId xmlns:p14="http://schemas.microsoft.com/office/powerpoint/2010/main" val="3157834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32</a:t>
            </a:fld>
            <a:endParaRPr kumimoji="1" lang="ja-JP" altLang="en-US"/>
          </a:p>
        </p:txBody>
      </p:sp>
    </p:spTree>
    <p:extLst>
      <p:ext uri="{BB962C8B-B14F-4D97-AF65-F5344CB8AC3E}">
        <p14:creationId xmlns:p14="http://schemas.microsoft.com/office/powerpoint/2010/main" val="177829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33</a:t>
            </a:fld>
            <a:endParaRPr kumimoji="1" lang="ja-JP" altLang="en-US"/>
          </a:p>
        </p:txBody>
      </p:sp>
    </p:spTree>
    <p:extLst>
      <p:ext uri="{BB962C8B-B14F-4D97-AF65-F5344CB8AC3E}">
        <p14:creationId xmlns:p14="http://schemas.microsoft.com/office/powerpoint/2010/main" val="355354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34</a:t>
            </a:fld>
            <a:endParaRPr kumimoji="1" lang="ja-JP" altLang="en-US"/>
          </a:p>
        </p:txBody>
      </p:sp>
    </p:spTree>
    <p:extLst>
      <p:ext uri="{BB962C8B-B14F-4D97-AF65-F5344CB8AC3E}">
        <p14:creationId xmlns:p14="http://schemas.microsoft.com/office/powerpoint/2010/main" val="2023878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98811A6B-A645-4E13-8C0F-9A7CBCC6FBAE}"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3514229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36</a:t>
            </a:fld>
            <a:endParaRPr kumimoji="1" lang="ja-JP" altLang="en-US"/>
          </a:p>
        </p:txBody>
      </p:sp>
    </p:spTree>
    <p:extLst>
      <p:ext uri="{BB962C8B-B14F-4D97-AF65-F5344CB8AC3E}">
        <p14:creationId xmlns:p14="http://schemas.microsoft.com/office/powerpoint/2010/main" val="151781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37</a:t>
            </a:fld>
            <a:endParaRPr kumimoji="1" lang="ja-JP" altLang="en-US"/>
          </a:p>
        </p:txBody>
      </p:sp>
    </p:spTree>
    <p:extLst>
      <p:ext uri="{BB962C8B-B14F-4D97-AF65-F5344CB8AC3E}">
        <p14:creationId xmlns:p14="http://schemas.microsoft.com/office/powerpoint/2010/main" val="3836058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38</a:t>
            </a:fld>
            <a:endParaRPr kumimoji="1" lang="ja-JP" altLang="en-US"/>
          </a:p>
        </p:txBody>
      </p:sp>
    </p:spTree>
    <p:extLst>
      <p:ext uri="{BB962C8B-B14F-4D97-AF65-F5344CB8AC3E}">
        <p14:creationId xmlns:p14="http://schemas.microsoft.com/office/powerpoint/2010/main" val="205571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39</a:t>
            </a:fld>
            <a:endParaRPr kumimoji="1" lang="ja-JP" altLang="en-US"/>
          </a:p>
        </p:txBody>
      </p:sp>
    </p:spTree>
    <p:extLst>
      <p:ext uri="{BB962C8B-B14F-4D97-AF65-F5344CB8AC3E}">
        <p14:creationId xmlns:p14="http://schemas.microsoft.com/office/powerpoint/2010/main" val="194234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4</a:t>
            </a:fld>
            <a:endParaRPr kumimoji="1" lang="ja-JP" altLang="en-US"/>
          </a:p>
        </p:txBody>
      </p:sp>
    </p:spTree>
    <p:extLst>
      <p:ext uri="{BB962C8B-B14F-4D97-AF65-F5344CB8AC3E}">
        <p14:creationId xmlns:p14="http://schemas.microsoft.com/office/powerpoint/2010/main" val="2855770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10"/>
          </p:nvPr>
        </p:nvSpPr>
        <p:spPr/>
        <p:txBody>
          <a:bodyPr/>
          <a:lstStyle/>
          <a:p>
            <a:fld id="{A46B94BD-64CF-4809-948A-3BB8AF3E1447}" type="slidenum">
              <a:rPr lang="en-US" altLang="ja-JP" smtClean="0"/>
              <a:pPr/>
              <a:t>40</a:t>
            </a:fld>
            <a:endParaRPr lang="en-US" altLang="ja-JP"/>
          </a:p>
        </p:txBody>
      </p:sp>
    </p:spTree>
    <p:extLst>
      <p:ext uri="{BB962C8B-B14F-4D97-AF65-F5344CB8AC3E}">
        <p14:creationId xmlns:p14="http://schemas.microsoft.com/office/powerpoint/2010/main" val="2291391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7D95F9-DCC1-894F-BFA9-E2B4C481E2D6}" type="slidenum">
              <a:rPr kumimoji="1" lang="ja-JP" altLang="en-US" smtClean="0"/>
              <a:t>41</a:t>
            </a:fld>
            <a:endParaRPr kumimoji="1" lang="ja-JP" altLang="en-US"/>
          </a:p>
        </p:txBody>
      </p:sp>
    </p:spTree>
    <p:extLst>
      <p:ext uri="{BB962C8B-B14F-4D97-AF65-F5344CB8AC3E}">
        <p14:creationId xmlns:p14="http://schemas.microsoft.com/office/powerpoint/2010/main" val="269230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7D95F9-DCC1-894F-BFA9-E2B4C481E2D6}" type="slidenum">
              <a:rPr kumimoji="1" lang="ja-JP" altLang="en-US" smtClean="0"/>
              <a:t>42</a:t>
            </a:fld>
            <a:endParaRPr kumimoji="1" lang="ja-JP" altLang="en-US"/>
          </a:p>
        </p:txBody>
      </p:sp>
    </p:spTree>
    <p:extLst>
      <p:ext uri="{BB962C8B-B14F-4D97-AF65-F5344CB8AC3E}">
        <p14:creationId xmlns:p14="http://schemas.microsoft.com/office/powerpoint/2010/main" val="3936198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7D95F9-DCC1-894F-BFA9-E2B4C481E2D6}" type="slidenum">
              <a:rPr kumimoji="1" lang="ja-JP" altLang="en-US" smtClean="0"/>
              <a:t>43</a:t>
            </a:fld>
            <a:endParaRPr kumimoji="1" lang="ja-JP" altLang="en-US"/>
          </a:p>
        </p:txBody>
      </p:sp>
    </p:spTree>
    <p:extLst>
      <p:ext uri="{BB962C8B-B14F-4D97-AF65-F5344CB8AC3E}">
        <p14:creationId xmlns:p14="http://schemas.microsoft.com/office/powerpoint/2010/main" val="1921332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7D95F9-DCC1-894F-BFA9-E2B4C481E2D6}" type="slidenum">
              <a:rPr kumimoji="1" lang="ja-JP" altLang="en-US" smtClean="0"/>
              <a:t>44</a:t>
            </a:fld>
            <a:endParaRPr kumimoji="1" lang="ja-JP" altLang="en-US"/>
          </a:p>
        </p:txBody>
      </p:sp>
    </p:spTree>
    <p:extLst>
      <p:ext uri="{BB962C8B-B14F-4D97-AF65-F5344CB8AC3E}">
        <p14:creationId xmlns:p14="http://schemas.microsoft.com/office/powerpoint/2010/main" val="64636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600" dirty="0" err="1" smtClean="0">
                <a:latin typeface="UD デジタル 教科書体 N-R" panose="02020400000000000000" pitchFamily="17" charset="-128"/>
                <a:ea typeface="UD デジタル 教科書体 N-R" panose="02020400000000000000" pitchFamily="17" charset="-128"/>
              </a:rPr>
              <a:t>。</a:t>
            </a:r>
            <a:endParaRPr kumimoji="1" lang="ja-JP" altLang="en-US" sz="1600" dirty="0" smtClean="0">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10"/>
          </p:nvPr>
        </p:nvSpPr>
        <p:spPr/>
        <p:txBody>
          <a:bodyPr/>
          <a:lstStyle/>
          <a:p>
            <a:fld id="{A46B94BD-64CF-4809-948A-3BB8AF3E1447}" type="slidenum">
              <a:rPr lang="en-US" altLang="ja-JP" smtClean="0"/>
              <a:pPr/>
              <a:t>45</a:t>
            </a:fld>
            <a:endParaRPr lang="en-US" altLang="ja-JP"/>
          </a:p>
        </p:txBody>
      </p:sp>
    </p:spTree>
    <p:extLst>
      <p:ext uri="{BB962C8B-B14F-4D97-AF65-F5344CB8AC3E}">
        <p14:creationId xmlns:p14="http://schemas.microsoft.com/office/powerpoint/2010/main" val="349344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10"/>
          </p:nvPr>
        </p:nvSpPr>
        <p:spPr/>
        <p:txBody>
          <a:bodyPr/>
          <a:lstStyle/>
          <a:p>
            <a:fld id="{A46B94BD-64CF-4809-948A-3BB8AF3E1447}" type="slidenum">
              <a:rPr lang="en-US" altLang="ja-JP" smtClean="0"/>
              <a:pPr/>
              <a:t>46</a:t>
            </a:fld>
            <a:endParaRPr lang="en-US" altLang="ja-JP"/>
          </a:p>
        </p:txBody>
      </p:sp>
    </p:spTree>
    <p:extLst>
      <p:ext uri="{BB962C8B-B14F-4D97-AF65-F5344CB8AC3E}">
        <p14:creationId xmlns:p14="http://schemas.microsoft.com/office/powerpoint/2010/main" val="418694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6B94BD-64CF-4809-948A-3BB8AF3E1447}" type="slidenum">
              <a:rPr lang="en-US" altLang="ja-JP" smtClean="0"/>
              <a:pPr/>
              <a:t>5</a:t>
            </a:fld>
            <a:endParaRPr lang="en-US" altLang="ja-JP"/>
          </a:p>
        </p:txBody>
      </p:sp>
    </p:spTree>
    <p:extLst>
      <p:ext uri="{BB962C8B-B14F-4D97-AF65-F5344CB8AC3E}">
        <p14:creationId xmlns:p14="http://schemas.microsoft.com/office/powerpoint/2010/main" val="208168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6</a:t>
            </a:fld>
            <a:endParaRPr kumimoji="1" lang="ja-JP" altLang="en-US"/>
          </a:p>
        </p:txBody>
      </p:sp>
    </p:spTree>
    <p:extLst>
      <p:ext uri="{BB962C8B-B14F-4D97-AF65-F5344CB8AC3E}">
        <p14:creationId xmlns:p14="http://schemas.microsoft.com/office/powerpoint/2010/main" val="349151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7</a:t>
            </a:fld>
            <a:endParaRPr kumimoji="1" lang="ja-JP" altLang="en-US"/>
          </a:p>
        </p:txBody>
      </p:sp>
    </p:spTree>
    <p:extLst>
      <p:ext uri="{BB962C8B-B14F-4D97-AF65-F5344CB8AC3E}">
        <p14:creationId xmlns:p14="http://schemas.microsoft.com/office/powerpoint/2010/main" val="375362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90478">
              <a:defRPr/>
            </a:pPr>
            <a:fld id="{A46B94BD-64CF-4809-948A-3BB8AF3E1447}" type="slidenum">
              <a:rPr lang="en-US" altLang="ja-JP">
                <a:solidFill>
                  <a:srgbClr val="000000"/>
                </a:solidFill>
              </a:rPr>
              <a:pPr defTabSz="990478">
                <a:defRPr/>
              </a:pPr>
              <a:t>8</a:t>
            </a:fld>
            <a:endParaRPr lang="en-US" altLang="ja-JP" dirty="0">
              <a:solidFill>
                <a:srgbClr val="000000"/>
              </a:solidFill>
            </a:endParaRPr>
          </a:p>
        </p:txBody>
      </p:sp>
    </p:spTree>
    <p:extLst>
      <p:ext uri="{BB962C8B-B14F-4D97-AF65-F5344CB8AC3E}">
        <p14:creationId xmlns:p14="http://schemas.microsoft.com/office/powerpoint/2010/main" val="205060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811A6B-A645-4E13-8C0F-9A7CBCC6FBAE}" type="slidenum">
              <a:rPr kumimoji="1" lang="ja-JP" altLang="en-US" smtClean="0"/>
              <a:t>9</a:t>
            </a:fld>
            <a:endParaRPr kumimoji="1" lang="ja-JP" altLang="en-US"/>
          </a:p>
        </p:txBody>
      </p:sp>
    </p:spTree>
    <p:extLst>
      <p:ext uri="{BB962C8B-B14F-4D97-AF65-F5344CB8AC3E}">
        <p14:creationId xmlns:p14="http://schemas.microsoft.com/office/powerpoint/2010/main" val="77222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0" y="765175"/>
            <a:ext cx="9144000" cy="2592388"/>
          </a:xfrm>
          <a:gradFill rotWithShape="0">
            <a:gsLst>
              <a:gs pos="0">
                <a:schemeClr val="bg1"/>
              </a:gs>
              <a:gs pos="50000">
                <a:srgbClr val="0066FF"/>
              </a:gs>
              <a:gs pos="100000">
                <a:schemeClr val="bg1"/>
              </a:gs>
            </a:gsLst>
          </a:gradFill>
        </p:spPr>
        <p:txBody>
          <a:bodyPr/>
          <a:lstStyle>
            <a:lvl1pPr>
              <a:defRPr sz="3200">
                <a:solidFill>
                  <a:schemeClr val="bg1"/>
                </a:solidFill>
                <a:effectLst>
                  <a:outerShdw blurRad="38100" dist="38100" dir="2700000" algn="tl">
                    <a:srgbClr val="000000"/>
                  </a:outerShdw>
                </a:effectLst>
              </a:defRPr>
            </a:lvl1pPr>
          </a:lstStyle>
          <a:p>
            <a:pPr lvl="0"/>
            <a:r>
              <a:rPr lang="ja-JP" altLang="en-US" noProof="0" smtClean="0"/>
              <a:t>マスター タイトルの書式設定</a:t>
            </a:r>
          </a:p>
        </p:txBody>
      </p:sp>
      <p:sp>
        <p:nvSpPr>
          <p:cNvPr id="5123" name="Rectangle 3"/>
          <p:cNvSpPr>
            <a:spLocks noGrp="1" noChangeArrowheads="1"/>
          </p:cNvSpPr>
          <p:nvPr>
            <p:ph type="subTitle" sz="quarter" idx="1"/>
          </p:nvPr>
        </p:nvSpPr>
        <p:spPr>
          <a:xfrm>
            <a:off x="250825" y="3429000"/>
            <a:ext cx="8642350" cy="3024188"/>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0" indent="0" algn="ctr">
              <a:buFont typeface="Wingdings" pitchFamily="2" charset="2"/>
              <a:buNone/>
              <a:defRPr/>
            </a:lvl1pPr>
          </a:lstStyle>
          <a:p>
            <a:pPr lvl="0"/>
            <a:r>
              <a:rPr lang="ja-JP" altLang="en-US" noProof="0" smtClean="0"/>
              <a:t>マスター サブタイトルの書式設定</a:t>
            </a:r>
          </a:p>
        </p:txBody>
      </p:sp>
      <p:sp>
        <p:nvSpPr>
          <p:cNvPr id="5124" name="Rectangle 4"/>
          <p:cNvSpPr>
            <a:spLocks noGrp="1" noChangeArrowheads="1"/>
          </p:cNvSpPr>
          <p:nvPr>
            <p:ph type="dt" sz="quarter" idx="2"/>
          </p:nvPr>
        </p:nvSpPr>
        <p:spPr>
          <a:xfrm>
            <a:off x="0" y="6597650"/>
            <a:ext cx="1905000" cy="215900"/>
          </a:xfrm>
        </p:spPr>
        <p:txBody>
          <a:bodyPr/>
          <a:lstStyle>
            <a:lvl1pPr>
              <a:defRPr/>
            </a:lvl1pPr>
          </a:lstStyle>
          <a:p>
            <a:endParaRPr lang="en-US" altLang="ja-JP">
              <a:solidFill>
                <a:prstClr val="black"/>
              </a:solidFill>
            </a:endParaRPr>
          </a:p>
        </p:txBody>
      </p:sp>
      <p:sp>
        <p:nvSpPr>
          <p:cNvPr id="5125" name="Rectangle 5"/>
          <p:cNvSpPr>
            <a:spLocks noGrp="1" noChangeArrowheads="1"/>
          </p:cNvSpPr>
          <p:nvPr>
            <p:ph type="ftr" sz="quarter" idx="3"/>
          </p:nvPr>
        </p:nvSpPr>
        <p:spPr>
          <a:xfrm>
            <a:off x="1905000" y="6597650"/>
            <a:ext cx="5334000" cy="215900"/>
          </a:xfrm>
        </p:spPr>
        <p:txBody>
          <a:bodyPr/>
          <a:lstStyle>
            <a:lvl1pPr>
              <a:defRPr/>
            </a:lvl1pPr>
          </a:lstStyle>
          <a:p>
            <a:endParaRPr lang="en-US" altLang="ja-JP">
              <a:solidFill>
                <a:prstClr val="black"/>
              </a:solidFill>
            </a:endParaRPr>
          </a:p>
        </p:txBody>
      </p:sp>
      <p:sp>
        <p:nvSpPr>
          <p:cNvPr id="5126" name="Rectangle 6"/>
          <p:cNvSpPr>
            <a:spLocks noGrp="1" noChangeArrowheads="1"/>
          </p:cNvSpPr>
          <p:nvPr>
            <p:ph type="sldNum" sz="quarter" idx="4"/>
          </p:nvPr>
        </p:nvSpPr>
        <p:spPr>
          <a:xfrm>
            <a:off x="8427507" y="6629404"/>
            <a:ext cx="719138" cy="230583"/>
          </a:xfrm>
        </p:spPr>
        <p:txBody>
          <a:bodyPr/>
          <a:lstStyle>
            <a:lvl1pPr>
              <a:defRPr/>
            </a:lvl1pPr>
          </a:lstStyle>
          <a:p>
            <a:fld id="{2F5DDF14-746F-4955-9962-8A39F1D88E78}" type="slidenum">
              <a:rPr lang="en-US" altLang="ja-JP">
                <a:solidFill>
                  <a:prstClr val="white"/>
                </a:solidFill>
              </a:rPr>
              <a:pPr/>
              <a:t>‹#›</a:t>
            </a:fld>
            <a:endParaRPr lang="en-US" altLang="ja-JP" dirty="0">
              <a:solidFill>
                <a:prstClr val="white"/>
              </a:solidFill>
            </a:endParaRPr>
          </a:p>
        </p:txBody>
      </p:sp>
    </p:spTree>
    <p:extLst>
      <p:ext uri="{BB962C8B-B14F-4D97-AF65-F5344CB8AC3E}">
        <p14:creationId xmlns:p14="http://schemas.microsoft.com/office/powerpoint/2010/main" val="23189758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C38BAFF0-3C3F-47C0-BB06-C865D878958E}"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865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0"/>
            <a:ext cx="2286000" cy="6324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0" y="0"/>
            <a:ext cx="6705600" cy="6324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F9B05784-62C6-414E-A2F5-32F335013775}"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224843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906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304800" y="1066800"/>
            <a:ext cx="8610600" cy="5257800"/>
          </a:xfrm>
        </p:spPr>
        <p:txBody>
          <a:bodyPr/>
          <a:lstStyle/>
          <a:p>
            <a:pPr lvl="0"/>
            <a:endParaRPr lang="ja-JP" altLang="en-US" noProof="0" smtClean="0"/>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1FF708-A8CF-446C-AFF6-D8D643D94F03}" type="slidenum">
              <a:rPr lang="en-US" altLang="ja-JP">
                <a:solidFill>
                  <a:prstClr val="white"/>
                </a:solidFill>
              </a:rPr>
              <a:pPr>
                <a:defRPr/>
              </a:pPr>
              <a:t>‹#›</a:t>
            </a:fld>
            <a:endParaRPr lang="en-US" altLang="ja-JP">
              <a:solidFill>
                <a:prstClr val="white"/>
              </a:solidFill>
            </a:endParaRPr>
          </a:p>
        </p:txBody>
      </p:sp>
    </p:spTree>
    <p:extLst>
      <p:ext uri="{BB962C8B-B14F-4D97-AF65-F5344CB8AC3E}">
        <p14:creationId xmlns:p14="http://schemas.microsoft.com/office/powerpoint/2010/main" val="17202379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39133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210087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630788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4098150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130708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94988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3595694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D65DA00A-5B17-47E7-8482-B4B754A222F2}"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1197182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355856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1517315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4111231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3854372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0" y="765175"/>
            <a:ext cx="9144000" cy="2592388"/>
          </a:xfrm>
          <a:gradFill rotWithShape="0">
            <a:gsLst>
              <a:gs pos="0">
                <a:schemeClr val="bg1"/>
              </a:gs>
              <a:gs pos="50000">
                <a:srgbClr val="0066FF"/>
              </a:gs>
              <a:gs pos="100000">
                <a:schemeClr val="bg1"/>
              </a:gs>
            </a:gsLst>
          </a:gradFill>
        </p:spPr>
        <p:txBody>
          <a:bodyPr/>
          <a:lstStyle>
            <a:lvl1pPr>
              <a:defRPr sz="3200">
                <a:solidFill>
                  <a:schemeClr val="bg1"/>
                </a:solidFill>
                <a:effectLst>
                  <a:outerShdw blurRad="38100" dist="38100" dir="2700000" algn="tl">
                    <a:srgbClr val="000000"/>
                  </a:outerShdw>
                </a:effectLst>
              </a:defRPr>
            </a:lvl1pPr>
          </a:lstStyle>
          <a:p>
            <a:pPr lvl="0"/>
            <a:r>
              <a:rPr lang="ja-JP" altLang="en-US" noProof="0" smtClean="0"/>
              <a:t>マスター タイトルの書式設定</a:t>
            </a:r>
          </a:p>
        </p:txBody>
      </p:sp>
      <p:sp>
        <p:nvSpPr>
          <p:cNvPr id="5123" name="Rectangle 3"/>
          <p:cNvSpPr>
            <a:spLocks noGrp="1" noChangeArrowheads="1"/>
          </p:cNvSpPr>
          <p:nvPr>
            <p:ph type="subTitle" sz="quarter" idx="1"/>
          </p:nvPr>
        </p:nvSpPr>
        <p:spPr>
          <a:xfrm>
            <a:off x="250825" y="3429000"/>
            <a:ext cx="8642350" cy="3024188"/>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0" indent="0" algn="ctr">
              <a:buFont typeface="Wingdings" pitchFamily="2" charset="2"/>
              <a:buNone/>
              <a:defRPr/>
            </a:lvl1pPr>
          </a:lstStyle>
          <a:p>
            <a:pPr lvl="0"/>
            <a:r>
              <a:rPr lang="ja-JP" altLang="en-US" noProof="0" smtClean="0"/>
              <a:t>マスター サブタイトルの書式設定</a:t>
            </a:r>
          </a:p>
        </p:txBody>
      </p:sp>
      <p:sp>
        <p:nvSpPr>
          <p:cNvPr id="5124" name="Rectangle 4"/>
          <p:cNvSpPr>
            <a:spLocks noGrp="1" noChangeArrowheads="1"/>
          </p:cNvSpPr>
          <p:nvPr>
            <p:ph type="dt" sz="quarter" idx="2"/>
          </p:nvPr>
        </p:nvSpPr>
        <p:spPr>
          <a:xfrm>
            <a:off x="0" y="6597650"/>
            <a:ext cx="1905000" cy="215900"/>
          </a:xfrm>
        </p:spPr>
        <p:txBody>
          <a:bodyPr/>
          <a:lstStyle>
            <a:lvl1pPr>
              <a:defRPr/>
            </a:lvl1pPr>
          </a:lstStyle>
          <a:p>
            <a:endParaRPr lang="en-US" altLang="ja-JP">
              <a:solidFill>
                <a:prstClr val="black"/>
              </a:solidFill>
            </a:endParaRPr>
          </a:p>
        </p:txBody>
      </p:sp>
      <p:sp>
        <p:nvSpPr>
          <p:cNvPr id="5125" name="Rectangle 5"/>
          <p:cNvSpPr>
            <a:spLocks noGrp="1" noChangeArrowheads="1"/>
          </p:cNvSpPr>
          <p:nvPr>
            <p:ph type="ftr" sz="quarter" idx="3"/>
          </p:nvPr>
        </p:nvSpPr>
        <p:spPr>
          <a:xfrm>
            <a:off x="1905000" y="6597650"/>
            <a:ext cx="5334000" cy="215900"/>
          </a:xfrm>
        </p:spPr>
        <p:txBody>
          <a:bodyPr/>
          <a:lstStyle>
            <a:lvl1pPr>
              <a:defRPr/>
            </a:lvl1pPr>
          </a:lstStyle>
          <a:p>
            <a:endParaRPr lang="en-US" altLang="ja-JP">
              <a:solidFill>
                <a:prstClr val="black"/>
              </a:solidFill>
            </a:endParaRPr>
          </a:p>
        </p:txBody>
      </p:sp>
      <p:sp>
        <p:nvSpPr>
          <p:cNvPr id="5126" name="Rectangle 6"/>
          <p:cNvSpPr>
            <a:spLocks noGrp="1" noChangeArrowheads="1"/>
          </p:cNvSpPr>
          <p:nvPr>
            <p:ph type="sldNum" sz="quarter" idx="4"/>
          </p:nvPr>
        </p:nvSpPr>
        <p:spPr>
          <a:xfrm>
            <a:off x="8427507" y="6629400"/>
            <a:ext cx="719138" cy="230583"/>
          </a:xfrm>
        </p:spPr>
        <p:txBody>
          <a:bodyPr/>
          <a:lstStyle>
            <a:lvl1pPr>
              <a:defRPr/>
            </a:lvl1pPr>
          </a:lstStyle>
          <a:p>
            <a:fld id="{2F5DDF14-746F-4955-9962-8A39F1D88E78}" type="slidenum">
              <a:rPr lang="en-US" altLang="ja-JP">
                <a:solidFill>
                  <a:prstClr val="white"/>
                </a:solidFill>
              </a:rPr>
              <a:pPr/>
              <a:t>‹#›</a:t>
            </a:fld>
            <a:endParaRPr lang="en-US" altLang="ja-JP" dirty="0">
              <a:solidFill>
                <a:prstClr val="white"/>
              </a:solidFill>
            </a:endParaRPr>
          </a:p>
        </p:txBody>
      </p:sp>
    </p:spTree>
    <p:extLst>
      <p:ext uri="{BB962C8B-B14F-4D97-AF65-F5344CB8AC3E}">
        <p14:creationId xmlns:p14="http://schemas.microsoft.com/office/powerpoint/2010/main" val="17502150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D65DA00A-5B17-47E7-8482-B4B754A222F2}"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6869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5BBBBE68-B3AE-4AE0-932A-68741C932B46}"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617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4800" y="1066800"/>
            <a:ext cx="4229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86300" y="1066800"/>
            <a:ext cx="4229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prstClr val="black"/>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p:txBody>
          <a:bodyPr/>
          <a:lstStyle>
            <a:lvl1pPr>
              <a:defRPr/>
            </a:lvl1pPr>
          </a:lstStyle>
          <a:p>
            <a:fld id="{AB1293B7-1CFE-49D3-812A-23D420135CD0}"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3868967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prstClr val="black"/>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prstClr val="black"/>
              </a:solidFill>
            </a:endParaRPr>
          </a:p>
        </p:txBody>
      </p:sp>
      <p:sp>
        <p:nvSpPr>
          <p:cNvPr id="9" name="スライド番号プレースホルダー 8"/>
          <p:cNvSpPr>
            <a:spLocks noGrp="1"/>
          </p:cNvSpPr>
          <p:nvPr>
            <p:ph type="sldNum" sz="quarter" idx="12"/>
          </p:nvPr>
        </p:nvSpPr>
        <p:spPr/>
        <p:txBody>
          <a:bodyPr/>
          <a:lstStyle>
            <a:lvl1pPr>
              <a:defRPr/>
            </a:lvl1pPr>
          </a:lstStyle>
          <a:p>
            <a:fld id="{BF660AA8-F318-403D-8B8B-BDA6D06D7383}"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599132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prstClr val="black"/>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prstClr val="black"/>
              </a:solidFill>
            </a:endParaRPr>
          </a:p>
        </p:txBody>
      </p:sp>
      <p:sp>
        <p:nvSpPr>
          <p:cNvPr id="5" name="スライド番号プレースホルダー 4"/>
          <p:cNvSpPr>
            <a:spLocks noGrp="1"/>
          </p:cNvSpPr>
          <p:nvPr>
            <p:ph type="sldNum" sz="quarter" idx="12"/>
          </p:nvPr>
        </p:nvSpPr>
        <p:spPr/>
        <p:txBody>
          <a:bodyPr/>
          <a:lstStyle>
            <a:lvl1pPr>
              <a:defRPr/>
            </a:lvl1pPr>
          </a:lstStyle>
          <a:p>
            <a:fld id="{C7DAC536-7554-424C-A7C8-3216C4E18B9E}"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1784013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197" indent="0">
              <a:buNone/>
              <a:defRPr sz="1800"/>
            </a:lvl2pPr>
            <a:lvl3pPr marL="914395" indent="0">
              <a:buNone/>
              <a:defRPr sz="1600"/>
            </a:lvl3pPr>
            <a:lvl4pPr marL="1371592" indent="0">
              <a:buNone/>
              <a:defRPr sz="1400"/>
            </a:lvl4pPr>
            <a:lvl5pPr marL="1828789" indent="0">
              <a:buNone/>
              <a:defRPr sz="1400"/>
            </a:lvl5pPr>
            <a:lvl6pPr marL="2285987" indent="0">
              <a:buNone/>
              <a:defRPr sz="1400"/>
            </a:lvl6pPr>
            <a:lvl7pPr marL="2743184" indent="0">
              <a:buNone/>
              <a:defRPr sz="1400"/>
            </a:lvl7pPr>
            <a:lvl8pPr marL="3200381" indent="0">
              <a:buNone/>
              <a:defRPr sz="1400"/>
            </a:lvl8pPr>
            <a:lvl9pPr marL="3657579"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5BBBBE68-B3AE-4AE0-932A-68741C932B46}"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2870728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prstClr val="black"/>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prstClr val="black"/>
              </a:solidFill>
            </a:endParaRPr>
          </a:p>
        </p:txBody>
      </p:sp>
      <p:sp>
        <p:nvSpPr>
          <p:cNvPr id="4" name="スライド番号プレースホルダー 3"/>
          <p:cNvSpPr>
            <a:spLocks noGrp="1"/>
          </p:cNvSpPr>
          <p:nvPr>
            <p:ph type="sldNum" sz="quarter" idx="12"/>
          </p:nvPr>
        </p:nvSpPr>
        <p:spPr/>
        <p:txBody>
          <a:bodyPr/>
          <a:lstStyle>
            <a:lvl1pPr>
              <a:defRPr/>
            </a:lvl1pPr>
          </a:lstStyle>
          <a:p>
            <a:fld id="{C85E9391-571C-4180-AB2D-520202DD5CDD}"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49286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prstClr val="black"/>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p:txBody>
          <a:bodyPr/>
          <a:lstStyle>
            <a:lvl1pPr>
              <a:defRPr/>
            </a:lvl1pPr>
          </a:lstStyle>
          <a:p>
            <a:fld id="{6BA9E92A-4238-454E-A0BF-CAE654369B29}"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584100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prstClr val="black"/>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p:txBody>
          <a:bodyPr/>
          <a:lstStyle>
            <a:lvl1pPr>
              <a:defRPr/>
            </a:lvl1pPr>
          </a:lstStyle>
          <a:p>
            <a:fld id="{23A8095A-3A40-4B6B-A672-51472BA5E989}"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1867084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C38BAFF0-3C3F-47C0-BB06-C865D878958E}"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4246020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0"/>
            <a:ext cx="2286000" cy="6324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0" y="0"/>
            <a:ext cx="6705600" cy="6324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prstClr val="black"/>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prstClr val="black"/>
              </a:solidFill>
            </a:endParaRPr>
          </a:p>
        </p:txBody>
      </p:sp>
      <p:sp>
        <p:nvSpPr>
          <p:cNvPr id="6" name="スライド番号プレースホルダー 5"/>
          <p:cNvSpPr>
            <a:spLocks noGrp="1"/>
          </p:cNvSpPr>
          <p:nvPr>
            <p:ph type="sldNum" sz="quarter" idx="12"/>
          </p:nvPr>
        </p:nvSpPr>
        <p:spPr/>
        <p:txBody>
          <a:bodyPr/>
          <a:lstStyle>
            <a:lvl1pPr>
              <a:defRPr/>
            </a:lvl1pPr>
          </a:lstStyle>
          <a:p>
            <a:fld id="{F9B05784-62C6-414E-A2F5-32F335013775}"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31588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xmlns="" id="{99BA9D5E-BB49-A644-A95F-A104F5AF591E}"/>
              </a:ext>
            </a:extLst>
          </p:cNvPr>
          <p:cNvSpPr/>
          <p:nvPr userDrawn="1"/>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xmlns="" id="{7451FD8B-A9F7-8941-BEAF-C7AFA75FCCFD}"/>
              </a:ext>
            </a:extLst>
          </p:cNvPr>
          <p:cNvSpPr/>
          <p:nvPr userDrawn="1"/>
        </p:nvSpPr>
        <p:spPr>
          <a:xfrm>
            <a:off x="222853" y="182259"/>
            <a:ext cx="8692547" cy="6493482"/>
          </a:xfrm>
          <a:prstGeom prst="roundRect">
            <a:avLst>
              <a:gd name="adj" fmla="val 19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A1726A-ADB2-AC4C-AD04-F58C9F03E0DA}" type="slidenum">
              <a:rPr kumimoji="1" lang="ja-JP" altLang="en-US" smtClean="0"/>
              <a:t>‹#›</a:t>
            </a:fld>
            <a:endParaRPr kumimoji="1" lang="ja-JP" altLang="en-US"/>
          </a:p>
        </p:txBody>
      </p:sp>
    </p:spTree>
    <p:extLst>
      <p:ext uri="{BB962C8B-B14F-4D97-AF65-F5344CB8AC3E}">
        <p14:creationId xmlns:p14="http://schemas.microsoft.com/office/powerpoint/2010/main" val="3919465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xmlns="" id="{99BA9D5E-BB49-A644-A95F-A104F5AF591E}"/>
              </a:ext>
            </a:extLst>
          </p:cNvPr>
          <p:cNvSpPr/>
          <p:nvPr userDrawn="1"/>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xmlns="" id="{7451FD8B-A9F7-8941-BEAF-C7AFA75FCCFD}"/>
              </a:ext>
            </a:extLst>
          </p:cNvPr>
          <p:cNvSpPr/>
          <p:nvPr userDrawn="1"/>
        </p:nvSpPr>
        <p:spPr>
          <a:xfrm>
            <a:off x="222853" y="182259"/>
            <a:ext cx="8692547" cy="6493482"/>
          </a:xfrm>
          <a:prstGeom prst="roundRect">
            <a:avLst>
              <a:gd name="adj" fmla="val 19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A1726A-ADB2-AC4C-AD04-F58C9F03E0DA}" type="slidenum">
              <a:rPr kumimoji="1" lang="ja-JP" altLang="en-US" smtClean="0"/>
              <a:t>‹#›</a:t>
            </a:fld>
            <a:endParaRPr kumimoji="1" lang="ja-JP" altLang="en-US"/>
          </a:p>
        </p:txBody>
      </p:sp>
    </p:spTree>
    <p:extLst>
      <p:ext uri="{BB962C8B-B14F-4D97-AF65-F5344CB8AC3E}">
        <p14:creationId xmlns:p14="http://schemas.microsoft.com/office/powerpoint/2010/main" val="3041074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xmlns="" id="{99BA9D5E-BB49-A644-A95F-A104F5AF591E}"/>
              </a:ext>
            </a:extLst>
          </p:cNvPr>
          <p:cNvSpPr/>
          <p:nvPr userDrawn="1"/>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xmlns="" id="{7451FD8B-A9F7-8941-BEAF-C7AFA75FCCFD}"/>
              </a:ext>
            </a:extLst>
          </p:cNvPr>
          <p:cNvSpPr/>
          <p:nvPr userDrawn="1"/>
        </p:nvSpPr>
        <p:spPr>
          <a:xfrm>
            <a:off x="222853" y="182259"/>
            <a:ext cx="8692547" cy="6493482"/>
          </a:xfrm>
          <a:prstGeom prst="roundRect">
            <a:avLst>
              <a:gd name="adj" fmla="val 19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A1726A-ADB2-AC4C-AD04-F58C9F03E0DA}" type="slidenum">
              <a:rPr kumimoji="1" lang="ja-JP" altLang="en-US" smtClean="0"/>
              <a:t>‹#›</a:t>
            </a:fld>
            <a:endParaRPr kumimoji="1" lang="ja-JP" altLang="en-US"/>
          </a:p>
        </p:txBody>
      </p:sp>
    </p:spTree>
    <p:extLst>
      <p:ext uri="{BB962C8B-B14F-4D97-AF65-F5344CB8AC3E}">
        <p14:creationId xmlns:p14="http://schemas.microsoft.com/office/powerpoint/2010/main" val="563158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xmlns="" id="{99BA9D5E-BB49-A644-A95F-A104F5AF591E}"/>
              </a:ext>
            </a:extLst>
          </p:cNvPr>
          <p:cNvSpPr/>
          <p:nvPr userDrawn="1"/>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xmlns="" id="{7451FD8B-A9F7-8941-BEAF-C7AFA75FCCFD}"/>
              </a:ext>
            </a:extLst>
          </p:cNvPr>
          <p:cNvSpPr/>
          <p:nvPr userDrawn="1"/>
        </p:nvSpPr>
        <p:spPr>
          <a:xfrm>
            <a:off x="222853" y="182259"/>
            <a:ext cx="8692547" cy="6493482"/>
          </a:xfrm>
          <a:prstGeom prst="roundRect">
            <a:avLst>
              <a:gd name="adj" fmla="val 19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A1726A-ADB2-AC4C-AD04-F58C9F03E0DA}" type="slidenum">
              <a:rPr kumimoji="1" lang="ja-JP" altLang="en-US" smtClean="0"/>
              <a:t>‹#›</a:t>
            </a:fld>
            <a:endParaRPr kumimoji="1" lang="ja-JP" altLang="en-US"/>
          </a:p>
        </p:txBody>
      </p:sp>
    </p:spTree>
    <p:extLst>
      <p:ext uri="{BB962C8B-B14F-4D97-AF65-F5344CB8AC3E}">
        <p14:creationId xmlns:p14="http://schemas.microsoft.com/office/powerpoint/2010/main" val="31434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4800" y="1066800"/>
            <a:ext cx="4229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86300" y="1066800"/>
            <a:ext cx="4229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prstClr val="black"/>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p:txBody>
          <a:bodyPr/>
          <a:lstStyle>
            <a:lvl1pPr>
              <a:defRPr/>
            </a:lvl1pPr>
          </a:lstStyle>
          <a:p>
            <a:fld id="{AB1293B7-1CFE-49D3-812A-23D420135CD0}"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163269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prstClr val="black"/>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prstClr val="black"/>
              </a:solidFill>
            </a:endParaRPr>
          </a:p>
        </p:txBody>
      </p:sp>
      <p:sp>
        <p:nvSpPr>
          <p:cNvPr id="9" name="スライド番号プレースホルダー 8"/>
          <p:cNvSpPr>
            <a:spLocks noGrp="1"/>
          </p:cNvSpPr>
          <p:nvPr>
            <p:ph type="sldNum" sz="quarter" idx="12"/>
          </p:nvPr>
        </p:nvSpPr>
        <p:spPr/>
        <p:txBody>
          <a:bodyPr/>
          <a:lstStyle>
            <a:lvl1pPr>
              <a:defRPr/>
            </a:lvl1pPr>
          </a:lstStyle>
          <a:p>
            <a:fld id="{BF660AA8-F318-403D-8B8B-BDA6D06D7383}"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247799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prstClr val="black"/>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prstClr val="black"/>
              </a:solidFill>
            </a:endParaRPr>
          </a:p>
        </p:txBody>
      </p:sp>
      <p:sp>
        <p:nvSpPr>
          <p:cNvPr id="5" name="スライド番号プレースホルダー 4"/>
          <p:cNvSpPr>
            <a:spLocks noGrp="1"/>
          </p:cNvSpPr>
          <p:nvPr>
            <p:ph type="sldNum" sz="quarter" idx="12"/>
          </p:nvPr>
        </p:nvSpPr>
        <p:spPr/>
        <p:txBody>
          <a:bodyPr/>
          <a:lstStyle>
            <a:lvl1pPr>
              <a:defRPr/>
            </a:lvl1pPr>
          </a:lstStyle>
          <a:p>
            <a:fld id="{C7DAC536-7554-424C-A7C8-3216C4E18B9E}"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49957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prstClr val="black"/>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prstClr val="black"/>
              </a:solidFill>
            </a:endParaRPr>
          </a:p>
        </p:txBody>
      </p:sp>
      <p:sp>
        <p:nvSpPr>
          <p:cNvPr id="4" name="スライド番号プレースホルダー 3"/>
          <p:cNvSpPr>
            <a:spLocks noGrp="1"/>
          </p:cNvSpPr>
          <p:nvPr>
            <p:ph type="sldNum" sz="quarter" idx="12"/>
          </p:nvPr>
        </p:nvSpPr>
        <p:spPr/>
        <p:txBody>
          <a:bodyPr/>
          <a:lstStyle>
            <a:lvl1pPr>
              <a:defRPr/>
            </a:lvl1pPr>
          </a:lstStyle>
          <a:p>
            <a:fld id="{C85E9391-571C-4180-AB2D-520202DD5CDD}"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293550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197"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4" indent="0">
              <a:buNone/>
              <a:defRPr sz="900"/>
            </a:lvl7pPr>
            <a:lvl8pPr marL="3200381" indent="0">
              <a:buNone/>
              <a:defRPr sz="900"/>
            </a:lvl8pPr>
            <a:lvl9pPr marL="365757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prstClr val="black"/>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p:txBody>
          <a:bodyPr/>
          <a:lstStyle>
            <a:lvl1pPr>
              <a:defRPr/>
            </a:lvl1pPr>
          </a:lstStyle>
          <a:p>
            <a:fld id="{6BA9E92A-4238-454E-A0BF-CAE654369B29}"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95530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97"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4" indent="0">
              <a:buNone/>
              <a:defRPr sz="2000"/>
            </a:lvl7pPr>
            <a:lvl8pPr marL="3200381" indent="0">
              <a:buNone/>
              <a:defRPr sz="2000"/>
            </a:lvl8pPr>
            <a:lvl9pPr marL="3657579" indent="0">
              <a:buNone/>
              <a:defRPr sz="2000"/>
            </a:lvl9pPr>
          </a:lstStyle>
          <a:p>
            <a:r>
              <a:rPr lang="ja-JP" altLang="en-US" smtClean="0"/>
              <a:t>図を追加</a:t>
            </a:r>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97"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4" indent="0">
              <a:buNone/>
              <a:defRPr sz="900"/>
            </a:lvl7pPr>
            <a:lvl8pPr marL="3200381" indent="0">
              <a:buNone/>
              <a:defRPr sz="900"/>
            </a:lvl8pPr>
            <a:lvl9pPr marL="365757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prstClr val="black"/>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p:txBody>
          <a:bodyPr/>
          <a:lstStyle>
            <a:lvl1pPr>
              <a:defRPr/>
            </a:lvl1pPr>
          </a:lstStyle>
          <a:p>
            <a:fld id="{23A8095A-3A40-4B6B-A672-51472BA5E989}" type="slidenum">
              <a:rPr lang="en-US" altLang="ja-JP">
                <a:solidFill>
                  <a:prstClr val="white"/>
                </a:solidFill>
              </a:rPr>
              <a:pPr/>
              <a:t>‹#›</a:t>
            </a:fld>
            <a:endParaRPr lang="en-US" altLang="ja-JP">
              <a:solidFill>
                <a:prstClr val="white"/>
              </a:solidFill>
            </a:endParaRPr>
          </a:p>
        </p:txBody>
      </p:sp>
    </p:spTree>
    <p:extLst>
      <p:ext uri="{BB962C8B-B14F-4D97-AF65-F5344CB8AC3E}">
        <p14:creationId xmlns:p14="http://schemas.microsoft.com/office/powerpoint/2010/main" val="3088502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990600"/>
          </a:xfrm>
          <a:prstGeom prst="rect">
            <a:avLst/>
          </a:prstGeom>
          <a:gradFill rotWithShape="1">
            <a:gsLst>
              <a:gs pos="0">
                <a:srgbClr val="0066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dt" sz="half" idx="2"/>
          </p:nvPr>
        </p:nvSpPr>
        <p:spPr bwMode="auto">
          <a:xfrm>
            <a:off x="0" y="6629400"/>
            <a:ext cx="144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kumimoji="0" sz="1000"/>
            </a:lvl1pPr>
          </a:lstStyle>
          <a:p>
            <a:pPr fontAlgn="base">
              <a:spcAft>
                <a:spcPct val="0"/>
              </a:spcAft>
            </a:pPr>
            <a:endParaRPr lang="en-US" altLang="ja-JP">
              <a:solidFill>
                <a:prstClr val="black"/>
              </a:solidFill>
            </a:endParaRPr>
          </a:p>
        </p:txBody>
      </p:sp>
      <p:sp>
        <p:nvSpPr>
          <p:cNvPr id="4100" name="Rectangle 4"/>
          <p:cNvSpPr>
            <a:spLocks noGrp="1" noChangeArrowheads="1"/>
          </p:cNvSpPr>
          <p:nvPr>
            <p:ph type="ftr" sz="quarter" idx="3"/>
          </p:nvPr>
        </p:nvSpPr>
        <p:spPr bwMode="auto">
          <a:xfrm>
            <a:off x="1476377" y="6629400"/>
            <a:ext cx="6696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a:spcBef>
                <a:spcPct val="50000"/>
              </a:spcBef>
              <a:defRPr kumimoji="0" sz="1000"/>
            </a:lvl1pPr>
          </a:lstStyle>
          <a:p>
            <a:pPr fontAlgn="base">
              <a:spcAft>
                <a:spcPct val="0"/>
              </a:spcAft>
            </a:pPr>
            <a:endParaRPr lang="en-US" altLang="ja-JP">
              <a:solidFill>
                <a:prstClr val="black"/>
              </a:solidFill>
            </a:endParaRPr>
          </a:p>
        </p:txBody>
      </p:sp>
      <p:sp>
        <p:nvSpPr>
          <p:cNvPr id="4101" name="Rectangle 5"/>
          <p:cNvSpPr>
            <a:spLocks noGrp="1" noChangeArrowheads="1"/>
          </p:cNvSpPr>
          <p:nvPr>
            <p:ph type="sldNum" sz="quarter" idx="4"/>
          </p:nvPr>
        </p:nvSpPr>
        <p:spPr bwMode="auto">
          <a:xfrm>
            <a:off x="8427507" y="6629400"/>
            <a:ext cx="719138" cy="228600"/>
          </a:xfrm>
          <a:prstGeom prst="rect">
            <a:avLst/>
          </a:prstGeom>
          <a:solidFill>
            <a:srgbClr val="0066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lvl1pPr algn="ctr">
              <a:spcBef>
                <a:spcPct val="50000"/>
              </a:spcBef>
              <a:defRPr kumimoji="0" sz="1400">
                <a:solidFill>
                  <a:schemeClr val="bg1"/>
                </a:solidFill>
                <a:effectLst>
                  <a:outerShdw blurRad="38100" dist="38100" dir="2700000" algn="tl">
                    <a:srgbClr val="000000"/>
                  </a:outerShdw>
                </a:effectLst>
              </a:defRPr>
            </a:lvl1pPr>
          </a:lstStyle>
          <a:p>
            <a:pPr fontAlgn="base">
              <a:spcAft>
                <a:spcPct val="0"/>
              </a:spcAft>
            </a:pPr>
            <a:fld id="{97744AD3-F2F2-4D0E-A419-DBC63D59F19D}" type="slidenum">
              <a:rPr lang="en-US" altLang="ja-JP">
                <a:solidFill>
                  <a:prstClr val="white"/>
                </a:solidFill>
              </a:rPr>
              <a:pPr fontAlgn="base">
                <a:spcAft>
                  <a:spcPct val="0"/>
                </a:spcAft>
              </a:pPr>
              <a:t>‹#›</a:t>
            </a:fld>
            <a:endParaRPr lang="en-US" altLang="ja-JP">
              <a:solidFill>
                <a:prstClr val="white"/>
              </a:solidFill>
            </a:endParaRPr>
          </a:p>
        </p:txBody>
      </p:sp>
      <p:sp>
        <p:nvSpPr>
          <p:cNvPr id="4102" name="Rectangle 6"/>
          <p:cNvSpPr>
            <a:spLocks noGrp="1" noChangeArrowheads="1"/>
          </p:cNvSpPr>
          <p:nvPr>
            <p:ph type="body" idx="1"/>
          </p:nvPr>
        </p:nvSpPr>
        <p:spPr bwMode="auto">
          <a:xfrm>
            <a:off x="266700" y="1066800"/>
            <a:ext cx="8610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Tree>
    <p:extLst>
      <p:ext uri="{BB962C8B-B14F-4D97-AF65-F5344CB8AC3E}">
        <p14:creationId xmlns:p14="http://schemas.microsoft.com/office/powerpoint/2010/main" val="16612301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1" fontAlgn="base" hangingPunct="1">
        <a:spcBef>
          <a:spcPct val="0"/>
        </a:spcBef>
        <a:spcAft>
          <a:spcPct val="0"/>
        </a:spcAft>
        <a:defRPr kumimoji="1" sz="2800">
          <a:solidFill>
            <a:srgbClr val="000099"/>
          </a:solidFill>
          <a:latin typeface="+mj-lt"/>
          <a:ea typeface="+mj-ea"/>
          <a:cs typeface="+mj-cs"/>
        </a:defRPr>
      </a:lvl1pPr>
      <a:lvl2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2pPr>
      <a:lvl3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3pPr>
      <a:lvl4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4pPr>
      <a:lvl5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5pPr>
      <a:lvl6pPr marL="457197"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6pPr>
      <a:lvl7pPr marL="914395"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7pPr>
      <a:lvl8pPr marL="1371592"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8pPr>
      <a:lvl9pPr marL="1828789"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9pPr>
    </p:titleStyle>
    <p:bodyStyle>
      <a:lvl1pPr marL="342898" indent="-342898" algn="l" rtl="0" eaLnBrk="1" fontAlgn="base" hangingPunct="1">
        <a:spcBef>
          <a:spcPct val="20000"/>
        </a:spcBef>
        <a:spcAft>
          <a:spcPct val="0"/>
        </a:spcAft>
        <a:buClrTx/>
        <a:buSzPct val="75000"/>
        <a:buFont typeface="Wingdings" pitchFamily="2" charset="2"/>
        <a:buChar char="n"/>
        <a:defRPr kumimoji="1" sz="2400">
          <a:solidFill>
            <a:schemeClr val="tx1"/>
          </a:solidFill>
          <a:latin typeface="+mn-lt"/>
          <a:ea typeface="+mn-ea"/>
          <a:cs typeface="+mn-cs"/>
        </a:defRPr>
      </a:lvl1pPr>
      <a:lvl2pPr marL="742946" indent="-285749" algn="l" rtl="0" eaLnBrk="1" fontAlgn="base" hangingPunct="1">
        <a:spcBef>
          <a:spcPct val="20000"/>
        </a:spcBef>
        <a:spcAft>
          <a:spcPct val="0"/>
        </a:spcAft>
        <a:buClr>
          <a:schemeClr val="tx1"/>
        </a:buClr>
        <a:buFont typeface="Wingdings" pitchFamily="2" charset="2"/>
        <a:buChar char="p"/>
        <a:defRPr kumimoji="1" sz="2000">
          <a:solidFill>
            <a:schemeClr val="tx1"/>
          </a:solidFill>
          <a:latin typeface="+mn-lt"/>
          <a:ea typeface="+mn-ea"/>
        </a:defRPr>
      </a:lvl2pPr>
      <a:lvl3pPr marL="1142993" indent="-228599" algn="l" rtl="0" eaLnBrk="1" fontAlgn="base" hangingPunct="1">
        <a:spcBef>
          <a:spcPct val="20000"/>
        </a:spcBef>
        <a:spcAft>
          <a:spcPct val="0"/>
        </a:spcAft>
        <a:buClr>
          <a:schemeClr val="tx1"/>
        </a:buClr>
        <a:buFont typeface="Wingdings" pitchFamily="2" charset="2"/>
        <a:buChar char="Ø"/>
        <a:defRPr kumimoji="1" sz="2000">
          <a:solidFill>
            <a:schemeClr val="tx1"/>
          </a:solidFill>
          <a:latin typeface="+mn-lt"/>
          <a:ea typeface="+mn-ea"/>
        </a:defRPr>
      </a:lvl3pPr>
      <a:lvl4pPr marL="1600191" indent="-228599" algn="l" rtl="0" eaLnBrk="1" fontAlgn="base" hangingPunct="1">
        <a:spcBef>
          <a:spcPct val="20000"/>
        </a:spcBef>
        <a:spcAft>
          <a:spcPct val="0"/>
        </a:spcAft>
        <a:buClrTx/>
        <a:buSzPct val="75000"/>
        <a:buFont typeface="Wingdings" pitchFamily="2" charset="2"/>
        <a:buChar char="n"/>
        <a:defRPr kumimoji="1" sz="1600">
          <a:solidFill>
            <a:schemeClr val="tx1"/>
          </a:solidFill>
          <a:latin typeface="+mn-lt"/>
          <a:ea typeface="+mn-ea"/>
        </a:defRPr>
      </a:lvl4pPr>
      <a:lvl5pPr marL="2057388" indent="-228599"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5pPr>
      <a:lvl6pPr marL="2514585" indent="-228599"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6pPr>
      <a:lvl7pPr marL="2971783" indent="-228599"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7pPr>
      <a:lvl8pPr marL="3428980" indent="-228599"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8pPr>
      <a:lvl9pPr marL="3886177" indent="-228599"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7"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4"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D75E3-CAE9-4FC7-B98E-2104D5C961D7}" type="slidenum">
              <a:rPr kumimoji="1" lang="ja-JP" altLang="en-US" smtClean="0"/>
              <a:t>‹#›</a:t>
            </a:fld>
            <a:endParaRPr kumimoji="1" lang="ja-JP" altLang="en-US"/>
          </a:p>
        </p:txBody>
      </p:sp>
    </p:spTree>
    <p:extLst>
      <p:ext uri="{BB962C8B-B14F-4D97-AF65-F5344CB8AC3E}">
        <p14:creationId xmlns:p14="http://schemas.microsoft.com/office/powerpoint/2010/main" val="17703847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990600"/>
          </a:xfrm>
          <a:prstGeom prst="rect">
            <a:avLst/>
          </a:prstGeom>
          <a:gradFill rotWithShape="1">
            <a:gsLst>
              <a:gs pos="0">
                <a:srgbClr val="0066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dt" sz="half" idx="2"/>
          </p:nvPr>
        </p:nvSpPr>
        <p:spPr bwMode="auto">
          <a:xfrm>
            <a:off x="0" y="6629400"/>
            <a:ext cx="144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kumimoji="0" sz="1000"/>
            </a:lvl1pPr>
          </a:lstStyle>
          <a:p>
            <a:pPr fontAlgn="base">
              <a:spcAft>
                <a:spcPct val="0"/>
              </a:spcAft>
            </a:pPr>
            <a:endParaRPr lang="en-US" altLang="ja-JP">
              <a:solidFill>
                <a:prstClr val="black"/>
              </a:solidFill>
            </a:endParaRPr>
          </a:p>
        </p:txBody>
      </p:sp>
      <p:sp>
        <p:nvSpPr>
          <p:cNvPr id="4100" name="Rectangle 4"/>
          <p:cNvSpPr>
            <a:spLocks noGrp="1" noChangeArrowheads="1"/>
          </p:cNvSpPr>
          <p:nvPr>
            <p:ph type="ftr" sz="quarter" idx="3"/>
          </p:nvPr>
        </p:nvSpPr>
        <p:spPr bwMode="auto">
          <a:xfrm>
            <a:off x="1476375" y="6629400"/>
            <a:ext cx="6696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a:spcBef>
                <a:spcPct val="50000"/>
              </a:spcBef>
              <a:defRPr kumimoji="0" sz="1000"/>
            </a:lvl1pPr>
          </a:lstStyle>
          <a:p>
            <a:pPr fontAlgn="base">
              <a:spcAft>
                <a:spcPct val="0"/>
              </a:spcAft>
            </a:pPr>
            <a:endParaRPr lang="en-US" altLang="ja-JP">
              <a:solidFill>
                <a:prstClr val="black"/>
              </a:solidFill>
            </a:endParaRPr>
          </a:p>
        </p:txBody>
      </p:sp>
      <p:sp>
        <p:nvSpPr>
          <p:cNvPr id="4101" name="Rectangle 5"/>
          <p:cNvSpPr>
            <a:spLocks noGrp="1" noChangeArrowheads="1"/>
          </p:cNvSpPr>
          <p:nvPr>
            <p:ph type="sldNum" sz="quarter" idx="4"/>
          </p:nvPr>
        </p:nvSpPr>
        <p:spPr bwMode="auto">
          <a:xfrm>
            <a:off x="8427507" y="6629400"/>
            <a:ext cx="719138" cy="228600"/>
          </a:xfrm>
          <a:prstGeom prst="rect">
            <a:avLst/>
          </a:prstGeom>
          <a:solidFill>
            <a:srgbClr val="0066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lvl1pPr algn="ctr">
              <a:spcBef>
                <a:spcPct val="50000"/>
              </a:spcBef>
              <a:defRPr kumimoji="0" sz="1400">
                <a:solidFill>
                  <a:schemeClr val="bg1"/>
                </a:solidFill>
                <a:effectLst>
                  <a:outerShdw blurRad="38100" dist="38100" dir="2700000" algn="tl">
                    <a:srgbClr val="000000"/>
                  </a:outerShdw>
                </a:effectLst>
              </a:defRPr>
            </a:lvl1pPr>
          </a:lstStyle>
          <a:p>
            <a:pPr fontAlgn="base">
              <a:spcAft>
                <a:spcPct val="0"/>
              </a:spcAft>
            </a:pPr>
            <a:fld id="{97744AD3-F2F2-4D0E-A419-DBC63D59F19D}" type="slidenum">
              <a:rPr lang="en-US" altLang="ja-JP">
                <a:solidFill>
                  <a:prstClr val="white"/>
                </a:solidFill>
              </a:rPr>
              <a:pPr fontAlgn="base">
                <a:spcAft>
                  <a:spcPct val="0"/>
                </a:spcAft>
              </a:pPr>
              <a:t>‹#›</a:t>
            </a:fld>
            <a:endParaRPr lang="en-US" altLang="ja-JP">
              <a:solidFill>
                <a:prstClr val="white"/>
              </a:solidFill>
            </a:endParaRPr>
          </a:p>
        </p:txBody>
      </p:sp>
      <p:sp>
        <p:nvSpPr>
          <p:cNvPr id="4102" name="Rectangle 6"/>
          <p:cNvSpPr>
            <a:spLocks noGrp="1" noChangeArrowheads="1"/>
          </p:cNvSpPr>
          <p:nvPr>
            <p:ph type="body" idx="1"/>
          </p:nvPr>
        </p:nvSpPr>
        <p:spPr bwMode="auto">
          <a:xfrm>
            <a:off x="266700" y="1066800"/>
            <a:ext cx="8610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Tree>
    <p:extLst>
      <p:ext uri="{BB962C8B-B14F-4D97-AF65-F5344CB8AC3E}">
        <p14:creationId xmlns:p14="http://schemas.microsoft.com/office/powerpoint/2010/main" val="40827062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hdr="0" ftr="0" dt="0"/>
  <p:txStyles>
    <p:titleStyle>
      <a:lvl1pPr algn="ctr" rtl="0" eaLnBrk="1" fontAlgn="base" hangingPunct="1">
        <a:spcBef>
          <a:spcPct val="0"/>
        </a:spcBef>
        <a:spcAft>
          <a:spcPct val="0"/>
        </a:spcAft>
        <a:defRPr kumimoji="1" sz="2800">
          <a:solidFill>
            <a:srgbClr val="000099"/>
          </a:solidFill>
          <a:latin typeface="+mj-lt"/>
          <a:ea typeface="+mj-ea"/>
          <a:cs typeface="+mj-cs"/>
        </a:defRPr>
      </a:lvl1pPr>
      <a:lvl2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2pPr>
      <a:lvl3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3pPr>
      <a:lvl4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4pPr>
      <a:lvl5pPr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5pPr>
      <a:lvl6pPr marL="457200"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6pPr>
      <a:lvl7pPr marL="914400"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7pPr>
      <a:lvl8pPr marL="1371600"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8pPr>
      <a:lvl9pPr marL="1828800" algn="ctr" rtl="0" eaLnBrk="1" fontAlgn="base" hangingPunct="1">
        <a:spcBef>
          <a:spcPct val="0"/>
        </a:spcBef>
        <a:spcAft>
          <a:spcPct val="0"/>
        </a:spcAft>
        <a:defRPr kumimoji="1" sz="2800">
          <a:solidFill>
            <a:srgbClr val="000099"/>
          </a:solidFill>
          <a:latin typeface="Times New Roman" pitchFamily="18" charset="0"/>
          <a:ea typeface="ＭＳ Ｐゴシック" pitchFamily="50" charset="-128"/>
        </a:defRPr>
      </a:lvl9pPr>
    </p:titleStyle>
    <p:bodyStyle>
      <a:lvl1pPr marL="342900" indent="-342900" algn="l" rtl="0" eaLnBrk="1" fontAlgn="base" hangingPunct="1">
        <a:spcBef>
          <a:spcPct val="20000"/>
        </a:spcBef>
        <a:spcAft>
          <a:spcPct val="0"/>
        </a:spcAft>
        <a:buClrTx/>
        <a:buSzPct val="75000"/>
        <a:buFont typeface="Wingdings" pitchFamily="2" charset="2"/>
        <a:buChar char="n"/>
        <a:defRPr kumimoji="1"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p"/>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tx1"/>
        </a:buClr>
        <a:buFont typeface="Wingdings" pitchFamily="2" charset="2"/>
        <a:buChar char="Ø"/>
        <a:defRPr kumimoji="1" sz="2000">
          <a:solidFill>
            <a:schemeClr val="tx1"/>
          </a:solidFill>
          <a:latin typeface="+mn-lt"/>
          <a:ea typeface="+mn-ea"/>
        </a:defRPr>
      </a:lvl3pPr>
      <a:lvl4pPr marL="1600200" indent="-228600" algn="l" rtl="0" eaLnBrk="1" fontAlgn="base" hangingPunct="1">
        <a:spcBef>
          <a:spcPct val="20000"/>
        </a:spcBef>
        <a:spcAft>
          <a:spcPct val="0"/>
        </a:spcAft>
        <a:buClrTx/>
        <a:buSzPct val="75000"/>
        <a:buFont typeface="Wingdings" pitchFamily="2" charset="2"/>
        <a:buChar char="n"/>
        <a:defRPr kumimoji="1" sz="1600">
          <a:solidFill>
            <a:schemeClr val="tx1"/>
          </a:solidFill>
          <a:latin typeface="+mn-lt"/>
          <a:ea typeface="+mn-ea"/>
        </a:defRPr>
      </a:lvl4pPr>
      <a:lvl5pPr marL="2057400" indent="-228600"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5pPr>
      <a:lvl6pPr marL="2514600" indent="-228600"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6pPr>
      <a:lvl7pPr marL="2971800" indent="-228600"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7pPr>
      <a:lvl8pPr marL="3429000" indent="-228600"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8pPr>
      <a:lvl9pPr marL="3886200" indent="-228600" algn="l" rtl="0" eaLnBrk="1" fontAlgn="base" hangingPunct="1">
        <a:spcBef>
          <a:spcPct val="20000"/>
        </a:spcBef>
        <a:spcAft>
          <a:spcPct val="0"/>
        </a:spcAft>
        <a:buClr>
          <a:schemeClr val="tx1"/>
        </a:buClr>
        <a:buFont typeface="Wingdings" pitchFamily="2" charset="2"/>
        <a:buChar char="²"/>
        <a:defRPr kumimoji="1" sz="16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image" Target="../media/image21.svg"/><Relationship Id="rId5" Type="http://schemas.openxmlformats.org/officeDocument/2006/relationships/image" Target="../media/image64.png"/><Relationship Id="rId4" Type="http://schemas.openxmlformats.org/officeDocument/2006/relationships/image" Target="../media/image19.sv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4.svg"/><Relationship Id="rId3" Type="http://schemas.openxmlformats.org/officeDocument/2006/relationships/image" Target="../media/image67.jpg"/><Relationship Id="rId7" Type="http://schemas.openxmlformats.org/officeDocument/2006/relationships/image" Target="../media/image28.svg"/><Relationship Id="rId12"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69.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30.sv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tiff"/><Relationship Id="rId7"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3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tiff"/><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channel/UCcfrvJqhJ-XzSfSQkjWZjLg"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hyperlink" Target="mailto:dk00@pref.shiga.lg.jp" TargetMode="External"/><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b="7633"/>
          <a:stretch/>
        </p:blipFill>
        <p:spPr>
          <a:xfrm>
            <a:off x="-381000" y="0"/>
            <a:ext cx="9906000" cy="6862440"/>
          </a:xfrm>
          <a:prstGeom prst="rect">
            <a:avLst/>
          </a:prstGeom>
        </p:spPr>
      </p:pic>
      <p:sp>
        <p:nvSpPr>
          <p:cNvPr id="2" name="タイトル 1"/>
          <p:cNvSpPr>
            <a:spLocks noGrp="1"/>
          </p:cNvSpPr>
          <p:nvPr>
            <p:ph type="ctrTitle"/>
          </p:nvPr>
        </p:nvSpPr>
        <p:spPr>
          <a:xfrm>
            <a:off x="537796" y="1676280"/>
            <a:ext cx="8420100" cy="2387600"/>
          </a:xfrm>
        </p:spPr>
        <p:txBody>
          <a:bodyPr>
            <a:normAutofit fontScale="90000"/>
          </a:bodyPr>
          <a:lstStyle/>
          <a:p>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琵琶</a:t>
            </a:r>
            <a:r>
              <a:rPr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湖と</a:t>
            </a:r>
            <a: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t/>
            </a:r>
            <a:b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br>
            <a:r>
              <a:rPr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マザーレイクゴールズ</a:t>
            </a:r>
            <a: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t/>
            </a:r>
            <a:b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br>
            <a:r>
              <a:rPr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a:t>
            </a:r>
            <a: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t>MLGs</a:t>
            </a:r>
            <a:r>
              <a:rPr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）について</a:t>
            </a:r>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 name="サブタイトル 2"/>
          <p:cNvSpPr>
            <a:spLocks noGrp="1"/>
          </p:cNvSpPr>
          <p:nvPr>
            <p:ph type="subTitle" idx="1"/>
          </p:nvPr>
        </p:nvSpPr>
        <p:spPr>
          <a:xfrm>
            <a:off x="1033096" y="4630740"/>
            <a:ext cx="7429500" cy="1989870"/>
          </a:xfrm>
        </p:spPr>
        <p:txBody>
          <a:bodyPr>
            <a:normAutofit fontScale="92500" lnSpcReduction="10000"/>
          </a:bodyPr>
          <a:lstStyle/>
          <a:p>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滋賀県環境保全協会</a:t>
            </a:r>
            <a:endParaRPr lang="en-US" altLang="ja-JP"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「マザーレイクゴールズ（</a:t>
            </a:r>
            <a:r>
              <a:rPr lang="en-US" altLang="ja-JP" dirty="0" smtClean="0">
                <a:solidFill>
                  <a:schemeClr val="bg1"/>
                </a:solidFill>
                <a:latin typeface="UD デジタル 教科書体 N-R" panose="02020400000000000000" pitchFamily="17" charset="-128"/>
                <a:ea typeface="UD デジタル 教科書体 N-R" panose="02020400000000000000" pitchFamily="17" charset="-128"/>
              </a:rPr>
              <a:t>MLGs</a:t>
            </a:r>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）研修会」</a:t>
            </a:r>
            <a:endParaRPr kumimoji="1" lang="en-US" altLang="ja-JP" dirty="0" smtClean="0">
              <a:solidFill>
                <a:schemeClr val="bg1"/>
              </a:solidFill>
              <a:latin typeface="UD デジタル 教科書体 N-R" panose="02020400000000000000" pitchFamily="17" charset="-128"/>
              <a:ea typeface="UD デジタル 教科書体 N-R" panose="02020400000000000000" pitchFamily="17" charset="-128"/>
            </a:endParaRPr>
          </a:p>
          <a:p>
            <a:r>
              <a:rPr kumimoji="1" lang="en-US" altLang="ja-JP" dirty="0" smtClean="0">
                <a:solidFill>
                  <a:schemeClr val="bg1"/>
                </a:solidFill>
                <a:latin typeface="UD デジタル 教科書体 N-R" panose="02020400000000000000" pitchFamily="17" charset="-128"/>
                <a:ea typeface="UD デジタル 教科書体 N-R" panose="02020400000000000000" pitchFamily="17" charset="-128"/>
              </a:rPr>
              <a:t>2021/</a:t>
            </a:r>
            <a:r>
              <a:rPr lang="en-US" altLang="ja-JP" dirty="0" smtClean="0">
                <a:solidFill>
                  <a:schemeClr val="bg1"/>
                </a:solidFill>
                <a:latin typeface="UD デジタル 教科書体 N-R" panose="02020400000000000000" pitchFamily="17" charset="-128"/>
                <a:ea typeface="UD デジタル 教科書体 N-R" panose="02020400000000000000" pitchFamily="17" charset="-128"/>
              </a:rPr>
              <a:t>07</a:t>
            </a:r>
            <a:r>
              <a:rPr kumimoji="1" lang="en-US" altLang="ja-JP" dirty="0" smtClean="0">
                <a:solidFill>
                  <a:schemeClr val="bg1"/>
                </a:solidFill>
                <a:latin typeface="UD デジタル 教科書体 N-R" panose="02020400000000000000" pitchFamily="17" charset="-128"/>
                <a:ea typeface="UD デジタル 教科書体 N-R" panose="02020400000000000000" pitchFamily="17" charset="-128"/>
              </a:rPr>
              <a:t>/20</a:t>
            </a:r>
          </a:p>
          <a:p>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マザーレイクゴールズ推進委員</a:t>
            </a:r>
            <a:r>
              <a:rPr lang="ja-JP" altLang="en-US" dirty="0">
                <a:solidFill>
                  <a:schemeClr val="bg1"/>
                </a:solidFill>
                <a:latin typeface="UD デジタル 教科書体 N-R" panose="02020400000000000000" pitchFamily="17" charset="-128"/>
                <a:ea typeface="UD デジタル 教科書体 N-R" panose="02020400000000000000" pitchFamily="17" charset="-128"/>
              </a:rPr>
              <a:t>会</a:t>
            </a:r>
            <a:endParaRPr kumimoji="1" lang="en-US" altLang="ja-JP"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（滋賀県</a:t>
            </a:r>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琵琶湖環境部琵琶湖保全</a:t>
            </a:r>
            <a:r>
              <a:rPr lang="ja-JP" altLang="en-US" dirty="0" smtClean="0">
                <a:solidFill>
                  <a:schemeClr val="bg1"/>
                </a:solidFill>
                <a:latin typeface="UD デジタル 教科書体 N-R" panose="02020400000000000000" pitchFamily="17" charset="-128"/>
                <a:ea typeface="UD デジタル 教科書体 N-R" panose="02020400000000000000" pitchFamily="17" charset="-128"/>
              </a:rPr>
              <a:t>再生課）</a:t>
            </a:r>
            <a:endParaRPr kumimoji="1" lang="ja-JP" altLang="en-US" dirty="0">
              <a:solidFill>
                <a:schemeClr val="bg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6978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滋賀県の森は緑豊かになったが、シカの食害が増加</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14" name="Picture 9" descr="希望現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615" y="3644900"/>
            <a:ext cx="4430387" cy="31684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0" descr="希望施工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44389" y="3573611"/>
            <a:ext cx="4104010" cy="32335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1" descr="希望施工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44389" y="995187"/>
            <a:ext cx="4104010" cy="25094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12"/>
          <p:cNvSpPr txBox="1">
            <a:spLocks noChangeArrowheads="1"/>
          </p:cNvSpPr>
          <p:nvPr/>
        </p:nvSpPr>
        <p:spPr bwMode="auto">
          <a:xfrm>
            <a:off x="4572003" y="6521451"/>
            <a:ext cx="37798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spcBef>
                <a:spcPct val="50000"/>
              </a:spcBef>
              <a:defRPr/>
            </a:pPr>
            <a:r>
              <a:rPr lang="ja-JP" altLang="en-US" sz="1600" kern="0" dirty="0">
                <a:solidFill>
                  <a:prstClr val="white"/>
                </a:solidFill>
              </a:rPr>
              <a:t>出典：全国植樹祭</a:t>
            </a:r>
            <a:r>
              <a:rPr lang="en-US" altLang="ja-JP" sz="1600" kern="0" dirty="0">
                <a:solidFill>
                  <a:prstClr val="white"/>
                </a:solidFill>
              </a:rPr>
              <a:t>60</a:t>
            </a:r>
            <a:r>
              <a:rPr lang="ja-JP" altLang="en-US" sz="1600" kern="0" dirty="0">
                <a:solidFill>
                  <a:prstClr val="white"/>
                </a:solidFill>
              </a:rPr>
              <a:t>周年記念写真集</a:t>
            </a:r>
          </a:p>
        </p:txBody>
      </p:sp>
      <p:sp>
        <p:nvSpPr>
          <p:cNvPr id="19" name="Text Box 13"/>
          <p:cNvSpPr txBox="1">
            <a:spLocks noChangeArrowheads="1"/>
          </p:cNvSpPr>
          <p:nvPr/>
        </p:nvSpPr>
        <p:spPr bwMode="auto">
          <a:xfrm>
            <a:off x="2987827" y="2992922"/>
            <a:ext cx="1152525" cy="369332"/>
          </a:xfrm>
          <a:prstGeom prst="rect">
            <a:avLst/>
          </a:prstGeom>
          <a:solidFill>
            <a:sysClr val="window" lastClr="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defRPr/>
            </a:pPr>
            <a:r>
              <a:rPr lang="en-US" altLang="ja-JP" kern="0" dirty="0">
                <a:solidFill>
                  <a:prstClr val="black"/>
                </a:solidFill>
              </a:rPr>
              <a:t>1912</a:t>
            </a:r>
          </a:p>
        </p:txBody>
      </p:sp>
      <p:sp>
        <p:nvSpPr>
          <p:cNvPr id="20" name="Text Box 14"/>
          <p:cNvSpPr txBox="1">
            <a:spLocks noChangeArrowheads="1"/>
          </p:cNvSpPr>
          <p:nvPr/>
        </p:nvSpPr>
        <p:spPr bwMode="auto">
          <a:xfrm>
            <a:off x="3059636" y="6284168"/>
            <a:ext cx="1152525" cy="369332"/>
          </a:xfrm>
          <a:prstGeom prst="rect">
            <a:avLst/>
          </a:prstGeom>
          <a:solidFill>
            <a:sysClr val="window" lastClr="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defRPr/>
            </a:pPr>
            <a:r>
              <a:rPr lang="en-US" altLang="ja-JP" kern="0" dirty="0">
                <a:solidFill>
                  <a:prstClr val="black"/>
                </a:solidFill>
              </a:rPr>
              <a:t>1915</a:t>
            </a:r>
          </a:p>
        </p:txBody>
      </p:sp>
      <p:sp>
        <p:nvSpPr>
          <p:cNvPr id="21" name="Text Box 16"/>
          <p:cNvSpPr txBox="1">
            <a:spLocks noChangeArrowheads="1"/>
          </p:cNvSpPr>
          <p:nvPr/>
        </p:nvSpPr>
        <p:spPr bwMode="auto">
          <a:xfrm>
            <a:off x="-252535" y="812514"/>
            <a:ext cx="29158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defRPr/>
            </a:pPr>
            <a:r>
              <a:rPr lang="ja-JP" altLang="en-US" sz="2000" kern="0" dirty="0">
                <a:solidFill>
                  <a:prstClr val="black"/>
                </a:solidFill>
                <a:latin typeface="UD デジタル 教科書体 NP-R" panose="02020400000000000000" pitchFamily="18" charset="-128"/>
                <a:ea typeface="UD デジタル 教科書体 NP-R" panose="02020400000000000000" pitchFamily="18" charset="-128"/>
              </a:rPr>
              <a:t>希望ヶ丘文化公園</a:t>
            </a:r>
          </a:p>
        </p:txBody>
      </p:sp>
      <p:sp>
        <p:nvSpPr>
          <p:cNvPr id="22" name="Text Box 17"/>
          <p:cNvSpPr txBox="1">
            <a:spLocks noChangeArrowheads="1"/>
          </p:cNvSpPr>
          <p:nvPr/>
        </p:nvSpPr>
        <p:spPr bwMode="auto">
          <a:xfrm>
            <a:off x="8028387" y="6068145"/>
            <a:ext cx="1044575" cy="369332"/>
          </a:xfrm>
          <a:prstGeom prst="rect">
            <a:avLst/>
          </a:prstGeom>
          <a:solidFill>
            <a:sysClr val="window" lastClr="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defRPr/>
            </a:pPr>
            <a:r>
              <a:rPr lang="en-US" altLang="ja-JP" kern="0" dirty="0">
                <a:solidFill>
                  <a:prstClr val="black"/>
                </a:solidFill>
              </a:rPr>
              <a:t>2009</a:t>
            </a:r>
          </a:p>
        </p:txBody>
      </p:sp>
      <p:pic>
        <p:nvPicPr>
          <p:cNvPr id="23" name="図 22"/>
          <p:cNvPicPr/>
          <p:nvPr/>
        </p:nvPicPr>
        <p:blipFill rotWithShape="1">
          <a:blip r:embed="rId6" cstate="print">
            <a:extLst>
              <a:ext uri="{28A0092B-C50C-407E-A947-70E740481C1C}">
                <a14:useLocalDpi xmlns:a14="http://schemas.microsoft.com/office/drawing/2010/main" val="0"/>
              </a:ext>
            </a:extLst>
          </a:blip>
          <a:srcRect r="48838"/>
          <a:stretch/>
        </p:blipFill>
        <p:spPr bwMode="auto">
          <a:xfrm>
            <a:off x="4499992" y="1052738"/>
            <a:ext cx="4464496" cy="2535863"/>
          </a:xfrm>
          <a:prstGeom prst="rect">
            <a:avLst/>
          </a:prstGeom>
          <a:noFill/>
          <a:ln>
            <a:noFill/>
          </a:ln>
        </p:spPr>
      </p:pic>
      <p:pic>
        <p:nvPicPr>
          <p:cNvPr id="24" name="図 23"/>
          <p:cNvPicPr/>
          <p:nvPr/>
        </p:nvPicPr>
        <p:blipFill>
          <a:blip r:embed="rId7" cstate="email">
            <a:extLst>
              <a:ext uri="{28A0092B-C50C-407E-A947-70E740481C1C}">
                <a14:useLocalDpi xmlns:a14="http://schemas.microsoft.com/office/drawing/2010/main"/>
              </a:ext>
            </a:extLst>
          </a:blip>
          <a:srcRect/>
          <a:stretch>
            <a:fillRect/>
          </a:stretch>
        </p:blipFill>
        <p:spPr bwMode="auto">
          <a:xfrm>
            <a:off x="5220075" y="1539875"/>
            <a:ext cx="615315" cy="666751"/>
          </a:xfrm>
          <a:prstGeom prst="rect">
            <a:avLst/>
          </a:prstGeom>
          <a:noFill/>
          <a:ln>
            <a:noFill/>
          </a:ln>
        </p:spPr>
      </p:pic>
      <p:sp>
        <p:nvSpPr>
          <p:cNvPr id="3" name="テキスト ボックス 2"/>
          <p:cNvSpPr txBox="1"/>
          <p:nvPr/>
        </p:nvSpPr>
        <p:spPr>
          <a:xfrm>
            <a:off x="5076057" y="1052736"/>
            <a:ext cx="3600400" cy="369332"/>
          </a:xfrm>
          <a:prstGeom prst="rect">
            <a:avLst/>
          </a:prstGeom>
          <a:noFill/>
        </p:spPr>
        <p:txBody>
          <a:bodyPr wrap="square" rtlCol="0">
            <a:spAutoFit/>
          </a:bodyPr>
          <a:lstStyle/>
          <a:p>
            <a:r>
              <a:rPr lang="ja-JP" altLang="en-US" dirty="0">
                <a:latin typeface="UD デジタル 教科書体 NP-R" panose="02020400000000000000" pitchFamily="18" charset="-128"/>
                <a:ea typeface="UD デジタル 教科書体 NP-R" panose="02020400000000000000" pitchFamily="18" charset="-128"/>
              </a:rPr>
              <a:t>ニホンジカによる林業被害面積</a:t>
            </a:r>
          </a:p>
        </p:txBody>
      </p:sp>
      <p:sp>
        <p:nvSpPr>
          <p:cNvPr id="25" name="Text Box 6"/>
          <p:cNvSpPr txBox="1">
            <a:spLocks noChangeArrowheads="1"/>
          </p:cNvSpPr>
          <p:nvPr/>
        </p:nvSpPr>
        <p:spPr bwMode="auto">
          <a:xfrm>
            <a:off x="3995939" y="3460206"/>
            <a:ext cx="48974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ja-JP" altLang="en-US" sz="1200" dirty="0">
                <a:solidFill>
                  <a:srgbClr val="000000"/>
                </a:solidFill>
                <a:latin typeface="Times New Roman" pitchFamily="18" charset="0"/>
              </a:rPr>
              <a:t>出典：　滋賀県「びわ湖</a:t>
            </a:r>
            <a:r>
              <a:rPr lang="ja-JP" altLang="en-US" sz="1200" dirty="0" err="1">
                <a:solidFill>
                  <a:srgbClr val="000000"/>
                </a:solidFill>
                <a:latin typeface="Times New Roman" pitchFamily="18" charset="0"/>
              </a:rPr>
              <a:t>なう</a:t>
            </a:r>
            <a:r>
              <a:rPr lang="en-US" altLang="ja-JP" sz="1200" dirty="0">
                <a:solidFill>
                  <a:srgbClr val="000000"/>
                </a:solidFill>
                <a:latin typeface="Times New Roman" pitchFamily="18" charset="0"/>
              </a:rPr>
              <a:t>2020</a:t>
            </a:r>
            <a:r>
              <a:rPr lang="ja-JP" altLang="en-US" sz="1200" dirty="0">
                <a:solidFill>
                  <a:srgbClr val="000000"/>
                </a:solidFill>
                <a:latin typeface="Times New Roman" pitchFamily="18" charset="0"/>
              </a:rPr>
              <a:t>」</a:t>
            </a:r>
          </a:p>
        </p:txBody>
      </p:sp>
      <p:sp>
        <p:nvSpPr>
          <p:cNvPr id="4" name="スライド番号プレースホルダー 3"/>
          <p:cNvSpPr>
            <a:spLocks noGrp="1"/>
          </p:cNvSpPr>
          <p:nvPr>
            <p:ph type="sldNum" sz="quarter" idx="12"/>
          </p:nvPr>
        </p:nvSpPr>
        <p:spPr/>
        <p:txBody>
          <a:bodyPr/>
          <a:lstStyle/>
          <a:p>
            <a:fld id="{D65DA00A-5B17-47E7-8482-B4B754A222F2}" type="slidenum">
              <a:rPr lang="en-US" altLang="ja-JP" smtClean="0">
                <a:solidFill>
                  <a:prstClr val="white"/>
                </a:solidFill>
              </a:rPr>
              <a:pPr/>
              <a:t>10</a:t>
            </a:fld>
            <a:endParaRPr lang="en-US" altLang="ja-JP">
              <a:solidFill>
                <a:prstClr val="white"/>
              </a:solidFill>
            </a:endParaRPr>
          </a:p>
        </p:txBody>
      </p:sp>
    </p:spTree>
    <p:extLst>
      <p:ext uri="{BB962C8B-B14F-4D97-AF65-F5344CB8AC3E}">
        <p14:creationId xmlns:p14="http://schemas.microsoft.com/office/powerpoint/2010/main" val="193084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Documents\写真データ\080709えり漁\Resized\DSCF24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2" descr="D:\Documents\写真データ\141102平湖柳平湖による家棟川視察\Resized\IMGP01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3" y="3420887"/>
            <a:ext cx="4574645" cy="343098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sp>
        <p:nvSpPr>
          <p:cNvPr id="4" name="テキスト ボックス 3"/>
          <p:cNvSpPr txBox="1"/>
          <p:nvPr/>
        </p:nvSpPr>
        <p:spPr>
          <a:xfrm>
            <a:off x="1" y="0"/>
            <a:ext cx="9144000" cy="1077218"/>
          </a:xfrm>
          <a:prstGeom prst="rect">
            <a:avLst/>
          </a:prstGeom>
          <a:noFill/>
        </p:spPr>
        <p:txBody>
          <a:bodyPr wrap="square" rtlCol="0">
            <a:spAutoFit/>
          </a:bodyPr>
          <a:lstStyle/>
          <a:p>
            <a:pPr algn="ct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川ガキも、漁師も、湖魚を食べる人も</a:t>
            </a:r>
            <a:endPar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a:p>
            <a:pPr algn="ct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少なくなった</a:t>
            </a:r>
            <a:endPar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9002"/>
            <a:ext cx="4571998" cy="3428999"/>
          </a:xfrm>
          <a:prstGeom prst="rect">
            <a:avLst/>
          </a:prstGeom>
        </p:spPr>
      </p:pic>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11</a:t>
            </a:fld>
            <a:endParaRPr lang="en-US" altLang="ja-JP">
              <a:solidFill>
                <a:prstClr val="white"/>
              </a:solidFill>
            </a:endParaRPr>
          </a:p>
        </p:txBody>
      </p:sp>
    </p:spTree>
    <p:extLst>
      <p:ext uri="{BB962C8B-B14F-4D97-AF65-F5344CB8AC3E}">
        <p14:creationId xmlns:p14="http://schemas.microsoft.com/office/powerpoint/2010/main" val="324076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91615" y="857617"/>
            <a:ext cx="8360775" cy="5734050"/>
          </a:xfrm>
          <a:prstGeom prst="rect">
            <a:avLst/>
          </a:prstGeom>
        </p:spPr>
      </p:pic>
      <p:sp>
        <p:nvSpPr>
          <p:cNvPr id="2" name="タイトル 1"/>
          <p:cNvSpPr>
            <a:spLocks noGrp="1"/>
          </p:cNvSpPr>
          <p:nvPr>
            <p:ph type="title"/>
          </p:nvPr>
        </p:nvSpPr>
        <p:spPr/>
        <p:txBody>
          <a:bodyPr/>
          <a:lstStyle/>
          <a:p>
            <a:r>
              <a:rPr kumimoji="1" lang="en-US" altLang="ja-JP" dirty="0" smtClean="0">
                <a:latin typeface="UD デジタル 教科書体 NP-R" panose="02020400000000000000" pitchFamily="18" charset="-128"/>
                <a:ea typeface="UD デジタル 教科書体 NP-R" panose="02020400000000000000" pitchFamily="18" charset="-128"/>
              </a:rPr>
              <a:t>2019</a:t>
            </a:r>
            <a:r>
              <a:rPr kumimoji="1" lang="ja-JP" altLang="en-US" dirty="0" smtClean="0">
                <a:latin typeface="UD デジタル 教科書体 NP-R" panose="02020400000000000000" pitchFamily="18" charset="-128"/>
                <a:ea typeface="UD デジタル 教科書体 NP-R" panose="02020400000000000000" pitchFamily="18" charset="-128"/>
              </a:rPr>
              <a:t>・</a:t>
            </a:r>
            <a:r>
              <a:rPr kumimoji="1" lang="en-US" altLang="ja-JP" dirty="0" smtClean="0">
                <a:latin typeface="UD デジタル 教科書体 NP-R" panose="02020400000000000000" pitchFamily="18" charset="-128"/>
                <a:ea typeface="UD デジタル 教科書体 NP-R" panose="02020400000000000000" pitchFamily="18" charset="-128"/>
              </a:rPr>
              <a:t>2020</a:t>
            </a:r>
            <a:r>
              <a:rPr kumimoji="1" lang="ja-JP" altLang="en-US" dirty="0" smtClean="0">
                <a:latin typeface="UD デジタル 教科書体 NP-R" panose="02020400000000000000" pitchFamily="18" charset="-128"/>
                <a:ea typeface="UD デジタル 教科書体 NP-R" panose="02020400000000000000" pitchFamily="18" charset="-128"/>
              </a:rPr>
              <a:t>年の冬は連続して全層循環が起きなかった</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p:cNvSpPr txBox="1"/>
          <p:nvPr/>
        </p:nvSpPr>
        <p:spPr>
          <a:xfrm>
            <a:off x="4427987" y="6453339"/>
            <a:ext cx="3999523" cy="307777"/>
          </a:xfrm>
          <a:prstGeom prst="rect">
            <a:avLst/>
          </a:prstGeom>
          <a:noFill/>
        </p:spPr>
        <p:txBody>
          <a:bodyPr wrap="square" rtlCol="0">
            <a:spAutoFit/>
          </a:bodyPr>
          <a:lstStyle/>
          <a:p>
            <a:pPr algn="r"/>
            <a:r>
              <a:rPr lang="ja-JP" altLang="en-US" sz="1400" dirty="0"/>
              <a:t>出典：京都新聞</a:t>
            </a:r>
            <a:r>
              <a:rPr lang="en-US" altLang="ja-JP" sz="1400" dirty="0"/>
              <a:t>Web</a:t>
            </a:r>
            <a:r>
              <a:rPr lang="ja-JP" altLang="en-US" sz="1400" dirty="0"/>
              <a:t>サイト</a:t>
            </a:r>
          </a:p>
        </p:txBody>
      </p:sp>
      <p:sp>
        <p:nvSpPr>
          <p:cNvPr id="4" name="スライド番号プレースホルダー 3"/>
          <p:cNvSpPr>
            <a:spLocks noGrp="1"/>
          </p:cNvSpPr>
          <p:nvPr>
            <p:ph type="sldNum" sz="quarter" idx="12"/>
          </p:nvPr>
        </p:nvSpPr>
        <p:spPr/>
        <p:txBody>
          <a:bodyPr/>
          <a:lstStyle/>
          <a:p>
            <a:fld id="{D65DA00A-5B17-47E7-8482-B4B754A222F2}" type="slidenum">
              <a:rPr lang="en-US" altLang="ja-JP" smtClean="0">
                <a:solidFill>
                  <a:prstClr val="white"/>
                </a:solidFill>
              </a:rPr>
              <a:pPr/>
              <a:t>12</a:t>
            </a:fld>
            <a:endParaRPr lang="en-US" altLang="ja-JP">
              <a:solidFill>
                <a:prstClr val="white"/>
              </a:solidFill>
            </a:endParaRPr>
          </a:p>
        </p:txBody>
      </p:sp>
    </p:spTree>
    <p:extLst>
      <p:ext uri="{BB962C8B-B14F-4D97-AF65-F5344CB8AC3E}">
        <p14:creationId xmlns:p14="http://schemas.microsoft.com/office/powerpoint/2010/main" val="4139952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琵琶湖の全層循環（通称「深呼吸」）</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5" name="図 5"/>
          <p:cNvPicPr/>
          <p:nvPr/>
        </p:nvPicPr>
        <p:blipFill>
          <a:blip r:embed="rId3"/>
          <a:srcRect b="3494"/>
          <a:stretch>
            <a:fillRect/>
          </a:stretch>
        </p:blipFill>
        <p:spPr>
          <a:xfrm>
            <a:off x="324091" y="990603"/>
            <a:ext cx="8496944" cy="5759777"/>
          </a:xfrm>
          <a:prstGeom prst="rect">
            <a:avLst/>
          </a:prstGeom>
          <a:noFill/>
          <a:ln>
            <a:noFill/>
          </a:ln>
        </p:spPr>
      </p:pic>
      <p:sp>
        <p:nvSpPr>
          <p:cNvPr id="3" name="スライド番号プレースホルダー 2"/>
          <p:cNvSpPr>
            <a:spLocks noGrp="1"/>
          </p:cNvSpPr>
          <p:nvPr>
            <p:ph type="sldNum" sz="quarter" idx="12"/>
          </p:nvPr>
        </p:nvSpPr>
        <p:spPr/>
        <p:txBody>
          <a:bodyPr/>
          <a:lstStyle/>
          <a:p>
            <a:fld id="{D65DA00A-5B17-47E7-8482-B4B754A222F2}" type="slidenum">
              <a:rPr lang="en-US" altLang="ja-JP" smtClean="0">
                <a:solidFill>
                  <a:prstClr val="white"/>
                </a:solidFill>
              </a:rPr>
              <a:pPr/>
              <a:t>13</a:t>
            </a:fld>
            <a:endParaRPr lang="en-US" altLang="ja-JP">
              <a:solidFill>
                <a:prstClr val="white"/>
              </a:solidFill>
            </a:endParaRPr>
          </a:p>
        </p:txBody>
      </p:sp>
    </p:spTree>
    <p:extLst>
      <p:ext uri="{BB962C8B-B14F-4D97-AF65-F5344CB8AC3E}">
        <p14:creationId xmlns:p14="http://schemas.microsoft.com/office/powerpoint/2010/main" val="257631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全層循環未完了の衝撃</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7" name="図 6"/>
          <p:cNvPicPr>
            <a:picLocks noChangeAspect="1"/>
          </p:cNvPicPr>
          <p:nvPr/>
        </p:nvPicPr>
        <p:blipFill>
          <a:blip r:embed="rId3"/>
          <a:stretch>
            <a:fillRect/>
          </a:stretch>
        </p:blipFill>
        <p:spPr>
          <a:xfrm>
            <a:off x="1129364" y="2271517"/>
            <a:ext cx="6885272" cy="3526781"/>
          </a:xfrm>
          <a:prstGeom prst="rect">
            <a:avLst/>
          </a:prstGeom>
        </p:spPr>
      </p:pic>
      <p:sp>
        <p:nvSpPr>
          <p:cNvPr id="8" name="角丸四角形 7"/>
          <p:cNvSpPr/>
          <p:nvPr/>
        </p:nvSpPr>
        <p:spPr bwMode="auto">
          <a:xfrm>
            <a:off x="575556" y="990600"/>
            <a:ext cx="7992888" cy="1214264"/>
          </a:xfrm>
          <a:prstGeom prst="roundRect">
            <a:avLst/>
          </a:prstGeom>
          <a:ln>
            <a:headEnd type="none" w="sm" len="sm"/>
            <a:tailEnd type="none" w="sm" len="sm"/>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全層循環の未完了は、環境省水・大気環境局が平成</a:t>
            </a:r>
            <a:r>
              <a:rPr lang="en-US" altLang="ja-JP" sz="2000" dirty="0">
                <a:solidFill>
                  <a:schemeClr val="tx1"/>
                </a:solidFill>
                <a:latin typeface="UD デジタル 教科書体 NP-R" panose="02020400000000000000" pitchFamily="18" charset="-128"/>
                <a:ea typeface="UD デジタル 教科書体 NP-R" panose="02020400000000000000" pitchFamily="18" charset="-128"/>
              </a:rPr>
              <a:t>24</a:t>
            </a:r>
            <a:r>
              <a:rPr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年に実施した調査の近未来気象条件下のシミュレーションにおいても</a:t>
            </a:r>
            <a:r>
              <a:rPr lang="en-US" altLang="ja-JP" sz="2000" dirty="0">
                <a:solidFill>
                  <a:srgbClr val="FF0000"/>
                </a:solidFill>
                <a:latin typeface="UD デジタル 教科書体 NP-R" panose="02020400000000000000" pitchFamily="18" charset="-128"/>
                <a:ea typeface="UD デジタル 教科書体 NP-R" panose="02020400000000000000" pitchFamily="18" charset="-128"/>
              </a:rPr>
              <a:t>2034</a:t>
            </a:r>
            <a:r>
              <a:rPr lang="ja-JP" altLang="en-US" sz="2000" dirty="0">
                <a:solidFill>
                  <a:srgbClr val="FF0000"/>
                </a:solidFill>
                <a:latin typeface="UD デジタル 教科書体 NP-R" panose="02020400000000000000" pitchFamily="18" charset="-128"/>
                <a:ea typeface="UD デジタル 教科書体 NP-R" panose="02020400000000000000" pitchFamily="18" charset="-128"/>
              </a:rPr>
              <a:t>年～</a:t>
            </a:r>
            <a:r>
              <a:rPr lang="en-US" altLang="ja-JP" sz="2000" dirty="0">
                <a:solidFill>
                  <a:srgbClr val="FF0000"/>
                </a:solidFill>
                <a:latin typeface="UD デジタル 教科書体 NP-R" panose="02020400000000000000" pitchFamily="18" charset="-128"/>
                <a:ea typeface="UD デジタル 教科書体 NP-R" panose="02020400000000000000" pitchFamily="18" charset="-128"/>
              </a:rPr>
              <a:t>2036</a:t>
            </a:r>
            <a:r>
              <a:rPr lang="ja-JP" altLang="en-US" sz="2000" dirty="0">
                <a:solidFill>
                  <a:srgbClr val="FF0000"/>
                </a:solidFill>
                <a:latin typeface="UD デジタル 教科書体 NP-R" panose="02020400000000000000" pitchFamily="18" charset="-128"/>
                <a:ea typeface="UD デジタル 教科書体 NP-R" panose="02020400000000000000" pitchFamily="18" charset="-128"/>
              </a:rPr>
              <a:t>年の</a:t>
            </a:r>
            <a:r>
              <a:rPr lang="en-US" altLang="ja-JP" sz="2000" dirty="0">
                <a:solidFill>
                  <a:srgbClr val="FF0000"/>
                </a:solidFill>
                <a:latin typeface="UD デジタル 教科書体 NP-R" panose="02020400000000000000" pitchFamily="18" charset="-128"/>
                <a:ea typeface="UD デジタル 教科書体 NP-R" panose="02020400000000000000" pitchFamily="18" charset="-128"/>
              </a:rPr>
              <a:t>3</a:t>
            </a:r>
            <a:r>
              <a:rPr lang="ja-JP" altLang="en-US" sz="2000" dirty="0">
                <a:solidFill>
                  <a:srgbClr val="FF0000"/>
                </a:solidFill>
                <a:latin typeface="UD デジタル 教科書体 NP-R" panose="02020400000000000000" pitchFamily="18" charset="-128"/>
                <a:ea typeface="UD デジタル 教科書体 NP-R" panose="02020400000000000000" pitchFamily="18" charset="-128"/>
              </a:rPr>
              <a:t>か年に渡って起こることが予想</a:t>
            </a:r>
            <a:r>
              <a:rPr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されていた。</a:t>
            </a:r>
          </a:p>
        </p:txBody>
      </p:sp>
      <p:sp>
        <p:nvSpPr>
          <p:cNvPr id="9" name="楕円 8"/>
          <p:cNvSpPr/>
          <p:nvPr/>
        </p:nvSpPr>
        <p:spPr bwMode="auto">
          <a:xfrm>
            <a:off x="4587603" y="4898195"/>
            <a:ext cx="1800200" cy="504056"/>
          </a:xfrm>
          <a:prstGeom prst="ellipse">
            <a:avLst/>
          </a:prstGeom>
          <a:noFill/>
          <a:ln w="57150" cap="sq" cmpd="sng" algn="ctr">
            <a:solidFill>
              <a:srgbClr val="FF00FF"/>
            </a:solidFill>
            <a:prstDash val="sysDot"/>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2400">
              <a:latin typeface="Times New Roman" pitchFamily="18" charset="0"/>
              <a:ea typeface="ＭＳ Ｐゴシック" pitchFamily="50" charset="-128"/>
            </a:endParaRPr>
          </a:p>
        </p:txBody>
      </p:sp>
      <p:sp>
        <p:nvSpPr>
          <p:cNvPr id="10" name="テキスト ボックス 9"/>
          <p:cNvSpPr txBox="1"/>
          <p:nvPr/>
        </p:nvSpPr>
        <p:spPr>
          <a:xfrm>
            <a:off x="4486246" y="4435724"/>
            <a:ext cx="2808312" cy="369332"/>
          </a:xfrm>
          <a:prstGeom prst="rect">
            <a:avLst/>
          </a:prstGeom>
          <a:noFill/>
        </p:spPr>
        <p:txBody>
          <a:bodyPr wrap="square" rtlCol="0">
            <a:spAutoFit/>
          </a:bodyPr>
          <a:lstStyle/>
          <a:p>
            <a:r>
              <a:rPr lang="ja-JP" altLang="en-US" dirty="0">
                <a:solidFill>
                  <a:srgbClr val="FF00FF"/>
                </a:solidFill>
              </a:rPr>
              <a:t>底層</a:t>
            </a:r>
            <a:r>
              <a:rPr lang="en-US" altLang="ja-JP" dirty="0">
                <a:solidFill>
                  <a:srgbClr val="FF00FF"/>
                </a:solidFill>
              </a:rPr>
              <a:t>DO</a:t>
            </a:r>
            <a:r>
              <a:rPr lang="ja-JP" altLang="en-US" dirty="0">
                <a:solidFill>
                  <a:srgbClr val="FF00FF"/>
                </a:solidFill>
              </a:rPr>
              <a:t>が枯渇</a:t>
            </a:r>
          </a:p>
        </p:txBody>
      </p:sp>
      <p:sp>
        <p:nvSpPr>
          <p:cNvPr id="11" name="テキスト ボックス 10"/>
          <p:cNvSpPr txBox="1"/>
          <p:nvPr/>
        </p:nvSpPr>
        <p:spPr>
          <a:xfrm>
            <a:off x="3745493" y="5805267"/>
            <a:ext cx="4509008" cy="307777"/>
          </a:xfrm>
          <a:prstGeom prst="rect">
            <a:avLst/>
          </a:prstGeom>
          <a:noFill/>
        </p:spPr>
        <p:txBody>
          <a:bodyPr wrap="square" rtlCol="0">
            <a:spAutoFit/>
          </a:bodyPr>
          <a:lstStyle/>
          <a:p>
            <a:pPr algn="r"/>
            <a:r>
              <a:rPr lang="ja-JP" altLang="en-US" sz="1400" dirty="0"/>
              <a:t>出典：環境省</a:t>
            </a:r>
            <a:r>
              <a:rPr lang="en-US" altLang="ja-JP" sz="1400" dirty="0"/>
              <a:t>Web</a:t>
            </a:r>
            <a:r>
              <a:rPr lang="ja-JP" altLang="en-US" sz="1400" dirty="0"/>
              <a:t>サイト（中央環境審議会水環境部会）</a:t>
            </a:r>
          </a:p>
        </p:txBody>
      </p:sp>
      <p:sp>
        <p:nvSpPr>
          <p:cNvPr id="12" name="右矢印 11"/>
          <p:cNvSpPr/>
          <p:nvPr/>
        </p:nvSpPr>
        <p:spPr bwMode="auto">
          <a:xfrm>
            <a:off x="539553" y="6119429"/>
            <a:ext cx="576064" cy="549933"/>
          </a:xfrm>
          <a:prstGeom prst="rightArrow">
            <a:avLst/>
          </a:prstGeom>
          <a:ln>
            <a:headEnd type="none" w="sm" len="sm"/>
            <a:tailEnd type="none" w="sm" len="sm"/>
          </a:ln>
          <a:extLst/>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2400">
              <a:solidFill>
                <a:schemeClr val="tx1"/>
              </a:solidFill>
              <a:latin typeface="Times New Roman" pitchFamily="18" charset="0"/>
              <a:ea typeface="ＭＳ Ｐゴシック" pitchFamily="50" charset="-128"/>
            </a:endParaRPr>
          </a:p>
        </p:txBody>
      </p:sp>
      <p:sp>
        <p:nvSpPr>
          <p:cNvPr id="13" name="テキスト ボックス 12"/>
          <p:cNvSpPr txBox="1"/>
          <p:nvPr/>
        </p:nvSpPr>
        <p:spPr>
          <a:xfrm>
            <a:off x="1141719" y="6156484"/>
            <a:ext cx="7629261" cy="369332"/>
          </a:xfrm>
          <a:prstGeom prst="rect">
            <a:avLst/>
          </a:prstGeom>
          <a:noFill/>
        </p:spPr>
        <p:txBody>
          <a:bodyPr wrap="square" rtlCol="0">
            <a:spAutoFit/>
          </a:bodyPr>
          <a:lstStyle/>
          <a:p>
            <a:r>
              <a:rPr lang="ja-JP" altLang="en-US" u="sng" dirty="0">
                <a:solidFill>
                  <a:srgbClr val="C00000"/>
                </a:solidFill>
                <a:latin typeface="UD デジタル 教科書体 NP-R" panose="02020400000000000000" pitchFamily="18" charset="-128"/>
                <a:ea typeface="UD デジタル 教科書体 NP-R" panose="02020400000000000000" pitchFamily="18" charset="-128"/>
              </a:rPr>
              <a:t>十数年後に起こるとされていた現象が今現実のものに！</a:t>
            </a:r>
          </a:p>
        </p:txBody>
      </p:sp>
      <p:sp>
        <p:nvSpPr>
          <p:cNvPr id="3" name="スライド番号プレースホルダー 2"/>
          <p:cNvSpPr>
            <a:spLocks noGrp="1"/>
          </p:cNvSpPr>
          <p:nvPr>
            <p:ph type="sldNum" sz="quarter" idx="12"/>
          </p:nvPr>
        </p:nvSpPr>
        <p:spPr/>
        <p:txBody>
          <a:bodyPr/>
          <a:lstStyle/>
          <a:p>
            <a:fld id="{C7DAC536-7554-424C-A7C8-3216C4E18B9E}" type="slidenum">
              <a:rPr lang="en-US" altLang="ja-JP" smtClean="0">
                <a:solidFill>
                  <a:prstClr val="white"/>
                </a:solidFill>
              </a:rPr>
              <a:pPr/>
              <a:t>14</a:t>
            </a:fld>
            <a:endParaRPr lang="en-US" altLang="ja-JP">
              <a:solidFill>
                <a:prstClr val="white"/>
              </a:solidFill>
            </a:endParaRPr>
          </a:p>
        </p:txBody>
      </p:sp>
    </p:spTree>
    <p:extLst>
      <p:ext uri="{BB962C8B-B14F-4D97-AF65-F5344CB8AC3E}">
        <p14:creationId xmlns:p14="http://schemas.microsoft.com/office/powerpoint/2010/main" val="2255889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いま琵琶湖で起きている問題</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コンテンツ プレースホルダー 3"/>
          <p:cNvSpPr>
            <a:spLocks noGrp="1"/>
          </p:cNvSpPr>
          <p:nvPr>
            <p:ph idx="1"/>
          </p:nvPr>
        </p:nvSpPr>
        <p:spPr>
          <a:xfrm>
            <a:off x="-48531" y="1066800"/>
            <a:ext cx="9328150" cy="5257800"/>
          </a:xfrm>
        </p:spPr>
        <p:txBody>
          <a:bodyPr/>
          <a:lstStyle/>
          <a:p>
            <a:r>
              <a:rPr lang="ja-JP" altLang="en-US" sz="3600" dirty="0">
                <a:latin typeface="UD デジタル 教科書体 NP-R" panose="02020400000000000000" pitchFamily="18" charset="-128"/>
                <a:ea typeface="UD デジタル 教科書体 NP-R" panose="02020400000000000000" pitchFamily="18" charset="-128"/>
              </a:rPr>
              <a:t>多様で複雑</a:t>
            </a:r>
          </a:p>
          <a:p>
            <a:endParaRPr lang="ja-JP" altLang="en-US" sz="3600" dirty="0">
              <a:latin typeface="UD デジタル 教科書体 NP-R" panose="02020400000000000000" pitchFamily="18" charset="-128"/>
              <a:ea typeface="UD デジタル 教科書体 NP-R" panose="02020400000000000000" pitchFamily="18" charset="-128"/>
            </a:endParaRPr>
          </a:p>
          <a:p>
            <a:r>
              <a:rPr lang="ja-JP" altLang="en-US" sz="3600" dirty="0">
                <a:latin typeface="UD デジタル 教科書体 NP-R" panose="02020400000000000000" pitchFamily="18" charset="-128"/>
                <a:ea typeface="UD デジタル 教科書体 NP-R" panose="02020400000000000000" pitchFamily="18" charset="-128"/>
              </a:rPr>
              <a:t>因果関係が分からない</a:t>
            </a:r>
          </a:p>
          <a:p>
            <a:endParaRPr lang="ja-JP" altLang="en-US" sz="3600" dirty="0">
              <a:latin typeface="UD デジタル 教科書体 NP-R" panose="02020400000000000000" pitchFamily="18" charset="-128"/>
              <a:ea typeface="UD デジタル 教科書体 NP-R" panose="02020400000000000000" pitchFamily="18" charset="-128"/>
            </a:endParaRPr>
          </a:p>
          <a:p>
            <a:r>
              <a:rPr lang="ja-JP" altLang="en-US" sz="3600" dirty="0">
                <a:latin typeface="UD デジタル 教科書体 NP-R" panose="02020400000000000000" pitchFamily="18" charset="-128"/>
                <a:ea typeface="UD デジタル 教科書体 NP-R" panose="02020400000000000000" pitchFamily="18" charset="-128"/>
              </a:rPr>
              <a:t>問題を取り巻く社会状況が変化</a:t>
            </a:r>
            <a:endParaRPr lang="en-US" altLang="ja-JP" sz="3600" dirty="0">
              <a:latin typeface="UD デジタル 教科書体 NP-R" panose="02020400000000000000" pitchFamily="18" charset="-128"/>
              <a:ea typeface="UD デジタル 教科書体 NP-R" panose="02020400000000000000" pitchFamily="18" charset="-128"/>
            </a:endParaRPr>
          </a:p>
          <a:p>
            <a:endParaRPr lang="en-US" altLang="ja-JP" sz="3600" dirty="0">
              <a:latin typeface="UD デジタル 教科書体 NP-R" panose="02020400000000000000" pitchFamily="18" charset="-128"/>
              <a:ea typeface="UD デジタル 教科書体 NP-R" panose="02020400000000000000" pitchFamily="18" charset="-128"/>
            </a:endParaRPr>
          </a:p>
          <a:p>
            <a:r>
              <a:rPr lang="ja-JP" altLang="en-US" sz="3600" dirty="0">
                <a:latin typeface="UD デジタル 教科書体 NP-R" panose="02020400000000000000" pitchFamily="18" charset="-128"/>
                <a:ea typeface="UD デジタル 教科書体 NP-R" panose="02020400000000000000" pitchFamily="18" charset="-128"/>
              </a:rPr>
              <a:t>気候危機の影響</a:t>
            </a:r>
          </a:p>
          <a:p>
            <a:endParaRPr lang="ja-JP" altLang="en-US" sz="3600" dirty="0">
              <a:latin typeface="UD デジタル 教科書体 NP-R" panose="02020400000000000000" pitchFamily="18" charset="-128"/>
              <a:ea typeface="UD デジタル 教科書体 NP-R" panose="02020400000000000000" pitchFamily="18" charset="-128"/>
            </a:endParaRPr>
          </a:p>
        </p:txBody>
      </p:sp>
      <p:sp>
        <p:nvSpPr>
          <p:cNvPr id="3" name="スライド番号プレースホルダー 2"/>
          <p:cNvSpPr>
            <a:spLocks noGrp="1"/>
          </p:cNvSpPr>
          <p:nvPr>
            <p:ph type="sldNum" sz="quarter" idx="12"/>
          </p:nvPr>
        </p:nvSpPr>
        <p:spPr/>
        <p:txBody>
          <a:bodyPr/>
          <a:lstStyle/>
          <a:p>
            <a:fld id="{D65DA00A-5B17-47E7-8482-B4B754A222F2}" type="slidenum">
              <a:rPr lang="en-US" altLang="ja-JP" smtClean="0">
                <a:solidFill>
                  <a:prstClr val="white"/>
                </a:solidFill>
              </a:rPr>
              <a:pPr/>
              <a:t>15</a:t>
            </a:fld>
            <a:endParaRPr lang="en-US" altLang="ja-JP">
              <a:solidFill>
                <a:prstClr val="white"/>
              </a:solidFill>
            </a:endParaRPr>
          </a:p>
        </p:txBody>
      </p:sp>
    </p:spTree>
    <p:extLst>
      <p:ext uri="{BB962C8B-B14F-4D97-AF65-F5344CB8AC3E}">
        <p14:creationId xmlns:p14="http://schemas.microsoft.com/office/powerpoint/2010/main" val="2538889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マザーレイクゴールズ</a:t>
            </a:r>
            <a: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t>(MLG</a:t>
            </a:r>
            <a:r>
              <a:rPr lang="en-US" altLang="ja-JP" sz="2800" dirty="0">
                <a:solidFill>
                  <a:schemeClr val="bg1"/>
                </a:solidFill>
                <a:latin typeface="UD デジタル 教科書体 NP-R" panose="02020400000000000000" pitchFamily="18" charset="-128"/>
                <a:ea typeface="UD デジタル 教科書体 NP-R" panose="02020400000000000000" pitchFamily="18" charset="-128"/>
              </a:rPr>
              <a:t>s</a:t>
            </a:r>
            <a:r>
              <a:rPr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a:t>
            </a:r>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琵琶湖版の</a:t>
            </a:r>
            <a:r>
              <a:rPr kumimoji="1" lang="en-US" altLang="ja-JP" dirty="0" smtClean="0">
                <a:latin typeface="UD デジタル 教科書体 NP-R" panose="02020400000000000000" pitchFamily="18" charset="-128"/>
                <a:ea typeface="UD デジタル 教科書体 NP-R" panose="02020400000000000000" pitchFamily="18" charset="-128"/>
              </a:rPr>
              <a:t>SDGs</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p:cNvSpPr>
            <a:spLocks noGrp="1"/>
          </p:cNvSpPr>
          <p:nvPr>
            <p:ph type="sldNum" sz="quarter" idx="12"/>
          </p:nvPr>
        </p:nvSpPr>
        <p:spPr/>
        <p:txBody>
          <a:bodyPr/>
          <a:lstStyle/>
          <a:p>
            <a:fld id="{5BBBBE68-B3AE-4AE0-932A-68741C932B46}" type="slidenum">
              <a:rPr lang="en-US" altLang="ja-JP" smtClean="0">
                <a:solidFill>
                  <a:prstClr val="white"/>
                </a:solidFill>
              </a:rPr>
              <a:pPr/>
              <a:t>16</a:t>
            </a:fld>
            <a:endParaRPr lang="en-US" altLang="ja-JP">
              <a:solidFill>
                <a:prstClr val="white"/>
              </a:solidFill>
            </a:endParaRPr>
          </a:p>
        </p:txBody>
      </p:sp>
    </p:spTree>
    <p:extLst>
      <p:ext uri="{BB962C8B-B14F-4D97-AF65-F5344CB8AC3E}">
        <p14:creationId xmlns:p14="http://schemas.microsoft.com/office/powerpoint/2010/main" val="3971965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898998"/>
            <a:ext cx="8668657" cy="3525032"/>
          </a:xfrm>
          <a:prstGeom prst="rect">
            <a:avLst/>
          </a:prstGeom>
        </p:spPr>
      </p:pic>
      <p:sp>
        <p:nvSpPr>
          <p:cNvPr id="6" name="テキスト ボックス 5"/>
          <p:cNvSpPr txBox="1"/>
          <p:nvPr/>
        </p:nvSpPr>
        <p:spPr>
          <a:xfrm>
            <a:off x="535710" y="5153892"/>
            <a:ext cx="8035636" cy="1200329"/>
          </a:xfrm>
          <a:prstGeom prst="rect">
            <a:avLst/>
          </a:prstGeom>
          <a:noFill/>
        </p:spPr>
        <p:txBody>
          <a:bodyPr wrap="square" rtlCol="0">
            <a:spAutoFit/>
          </a:bodyPr>
          <a:lstStyle/>
          <a:p>
            <a:r>
              <a:rPr lang="ja-JP" altLang="ja-JP" dirty="0">
                <a:latin typeface="UD デジタル 教科書体 N-R" panose="02020400000000000000" pitchFamily="17" charset="-128"/>
                <a:ea typeface="UD デジタル 教科書体 N-R" panose="02020400000000000000" pitchFamily="17" charset="-128"/>
              </a:rPr>
              <a:t>琵琶湖を中央に配し、周囲には円形の中に</a:t>
            </a:r>
            <a:r>
              <a:rPr lang="en-US" altLang="ja-JP" dirty="0">
                <a:latin typeface="UD デジタル 教科書体 N-R" panose="02020400000000000000" pitchFamily="17" charset="-128"/>
                <a:ea typeface="UD デジタル 教科書体 N-R" panose="02020400000000000000" pitchFamily="17" charset="-128"/>
              </a:rPr>
              <a:t>13</a:t>
            </a:r>
            <a:r>
              <a:rPr lang="ja-JP" altLang="ja-JP" dirty="0">
                <a:latin typeface="UD デジタル 教科書体 N-R" panose="02020400000000000000" pitchFamily="17" charset="-128"/>
                <a:ea typeface="UD デジタル 教科書体 N-R" panose="02020400000000000000" pitchFamily="17" charset="-128"/>
              </a:rPr>
              <a:t>のゴールカラーを配置しました。</a:t>
            </a:r>
          </a:p>
          <a:p>
            <a:r>
              <a:rPr lang="ja-JP" altLang="ja-JP" dirty="0">
                <a:latin typeface="UD デジタル 教科書体 N-R" panose="02020400000000000000" pitchFamily="17" charset="-128"/>
                <a:ea typeface="UD デジタル 教科書体 N-R" panose="02020400000000000000" pitchFamily="17" charset="-128"/>
              </a:rPr>
              <a:t>円形は琵琶湖を取り巻く湖国・滋賀、そして地球を表現しています。</a:t>
            </a:r>
          </a:p>
          <a:p>
            <a:r>
              <a:rPr lang="ja-JP" altLang="ja-JP" dirty="0">
                <a:latin typeface="UD デジタル 教科書体 N-R" panose="02020400000000000000" pitchFamily="17" charset="-128"/>
                <a:ea typeface="UD デジタル 教科書体 N-R" panose="02020400000000000000" pitchFamily="17" charset="-128"/>
              </a:rPr>
              <a:t>「琵琶湖は</a:t>
            </a:r>
            <a:r>
              <a:rPr lang="ja-JP" altLang="en-US" dirty="0">
                <a:latin typeface="UD デジタル 教科書体 N-R" panose="02020400000000000000" pitchFamily="17" charset="-128"/>
                <a:ea typeface="UD デジタル 教科書体 N-R" panose="02020400000000000000" pitchFamily="17" charset="-128"/>
              </a:rPr>
              <a:t>暮らし</a:t>
            </a:r>
            <a:r>
              <a:rPr lang="ja-JP" altLang="ja-JP" dirty="0">
                <a:latin typeface="UD デジタル 教科書体 N-R" panose="02020400000000000000" pitchFamily="17" charset="-128"/>
                <a:ea typeface="UD デジタル 教科書体 N-R" panose="02020400000000000000" pitchFamily="17" charset="-128"/>
              </a:rPr>
              <a:t>を映す鏡」「琵琶湖は地球</a:t>
            </a:r>
            <a:r>
              <a:rPr lang="ja-JP" altLang="en-US" dirty="0">
                <a:latin typeface="UD デジタル 教科書体 N-R" panose="02020400000000000000" pitchFamily="17" charset="-128"/>
                <a:ea typeface="UD デジタル 教科書体 N-R" panose="02020400000000000000" pitchFamily="17" charset="-128"/>
              </a:rPr>
              <a:t>環境を見通す窓</a:t>
            </a:r>
            <a:r>
              <a:rPr lang="ja-JP" altLang="ja-JP" dirty="0">
                <a:latin typeface="UD デジタル 教科書体 N-R" panose="02020400000000000000" pitchFamily="17" charset="-128"/>
                <a:ea typeface="UD デジタル 教科書体 N-R" panose="02020400000000000000" pitchFamily="17" charset="-128"/>
              </a:rPr>
              <a:t>」</a:t>
            </a:r>
            <a:r>
              <a:rPr lang="ja-JP" altLang="en-US" dirty="0">
                <a:latin typeface="UD デジタル 教科書体 N-R" panose="02020400000000000000" pitchFamily="17" charset="-128"/>
                <a:ea typeface="UD デジタル 教科書体 N-R" panose="02020400000000000000" pitchFamily="17" charset="-128"/>
              </a:rPr>
              <a:t>である</a:t>
            </a:r>
            <a:r>
              <a:rPr lang="ja-JP" altLang="ja-JP" dirty="0">
                <a:latin typeface="UD デジタル 教科書体 N-R" panose="02020400000000000000" pitchFamily="17" charset="-128"/>
                <a:ea typeface="UD デジタル 教科書体 N-R" panose="02020400000000000000" pitchFamily="17" charset="-128"/>
              </a:rPr>
              <a:t>ことを表し、琵琶湖・滋賀から世界を変えるための目標であることを示しています。</a:t>
            </a: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17</a:t>
            </a:fld>
            <a:endParaRPr lang="en-US" altLang="ja-JP">
              <a:solidFill>
                <a:prstClr val="white"/>
              </a:solidFill>
            </a:endParaRPr>
          </a:p>
        </p:txBody>
      </p:sp>
    </p:spTree>
    <p:extLst>
      <p:ext uri="{BB962C8B-B14F-4D97-AF65-F5344CB8AC3E}">
        <p14:creationId xmlns:p14="http://schemas.microsoft.com/office/powerpoint/2010/main" val="2075513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琵琶湖を切り口とした</a:t>
            </a:r>
            <a:r>
              <a:rPr kumimoji="1" lang="en-US" altLang="ja-JP" dirty="0" smtClean="0">
                <a:latin typeface="UD デジタル 教科書体 NP-R" panose="02020400000000000000" pitchFamily="18" charset="-128"/>
                <a:ea typeface="UD デジタル 教科書体 NP-R" panose="02020400000000000000" pitchFamily="18" charset="-128"/>
              </a:rPr>
              <a:t/>
            </a:r>
            <a:br>
              <a:rPr kumimoji="1" lang="en-US" altLang="ja-JP" dirty="0" smtClean="0">
                <a:latin typeface="UD デジタル 教科書体 NP-R" panose="02020400000000000000" pitchFamily="18" charset="-128"/>
                <a:ea typeface="UD デジタル 教科書体 NP-R" panose="02020400000000000000" pitchFamily="18" charset="-128"/>
              </a:rPr>
            </a:br>
            <a:r>
              <a:rPr kumimoji="1" lang="en-US" altLang="ja-JP" dirty="0" smtClean="0">
                <a:latin typeface="UD デジタル 教科書体 NP-R" panose="02020400000000000000" pitchFamily="18" charset="-128"/>
                <a:ea typeface="UD デジタル 教科書体 NP-R" panose="02020400000000000000" pitchFamily="18" charset="-128"/>
              </a:rPr>
              <a:t>13</a:t>
            </a:r>
            <a:r>
              <a:rPr kumimoji="1" lang="ja-JP" altLang="en-US" dirty="0" smtClean="0">
                <a:latin typeface="UD デジタル 教科書体 NP-R" panose="02020400000000000000" pitchFamily="18" charset="-128"/>
                <a:ea typeface="UD デジタル 教科書体 NP-R" panose="02020400000000000000" pitchFamily="18" charset="-128"/>
              </a:rPr>
              <a:t>のゴールの設定</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772" y="1271886"/>
            <a:ext cx="9476812" cy="5332116"/>
          </a:xfrm>
        </p:spPr>
      </p:pic>
      <p:sp>
        <p:nvSpPr>
          <p:cNvPr id="2" name="スライド番号プレースホルダー 1"/>
          <p:cNvSpPr>
            <a:spLocks noGrp="1"/>
          </p:cNvSpPr>
          <p:nvPr>
            <p:ph type="sldNum" sz="quarter" idx="12"/>
          </p:nvPr>
        </p:nvSpPr>
        <p:spPr/>
        <p:txBody>
          <a:bodyPr/>
          <a:lstStyle/>
          <a:p>
            <a:fld id="{D65DA00A-5B17-47E7-8482-B4B754A222F2}" type="slidenum">
              <a:rPr lang="en-US" altLang="ja-JP" smtClean="0">
                <a:solidFill>
                  <a:prstClr val="white"/>
                </a:solidFill>
              </a:rPr>
              <a:pPr/>
              <a:t>18</a:t>
            </a:fld>
            <a:endParaRPr lang="en-US" altLang="ja-JP">
              <a:solidFill>
                <a:prstClr val="white"/>
              </a:solidFill>
            </a:endParaRPr>
          </a:p>
        </p:txBody>
      </p:sp>
    </p:spTree>
    <p:extLst>
      <p:ext uri="{BB962C8B-B14F-4D97-AF65-F5344CB8AC3E}">
        <p14:creationId xmlns:p14="http://schemas.microsoft.com/office/powerpoint/2010/main" val="3045921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803713" y="1741928"/>
            <a:ext cx="7541192" cy="1961858"/>
          </a:xfrm>
          <a:prstGeom prst="rect">
            <a:avLst/>
          </a:prstGeom>
        </p:spPr>
      </p:pic>
      <p:sp>
        <p:nvSpPr>
          <p:cNvPr id="10" name="テキスト ボックス 9"/>
          <p:cNvSpPr txBox="1"/>
          <p:nvPr/>
        </p:nvSpPr>
        <p:spPr>
          <a:xfrm>
            <a:off x="556491" y="517232"/>
            <a:ext cx="8035636" cy="646331"/>
          </a:xfrm>
          <a:prstGeom prst="rect">
            <a:avLst/>
          </a:prstGeom>
          <a:noFill/>
        </p:spPr>
        <p:txBody>
          <a:bodyPr wrap="square" rtlCol="0">
            <a:spAutoFit/>
          </a:bodyPr>
          <a:lstStyle/>
          <a:p>
            <a:r>
              <a:rPr lang="ja-JP" altLang="en-US" dirty="0">
                <a:latin typeface="UD デジタル 教科書体 N-R" panose="02020400000000000000" pitchFamily="17" charset="-128"/>
                <a:ea typeface="UD デジタル 教科書体 N-R" panose="02020400000000000000" pitchFamily="17" charset="-128"/>
              </a:rPr>
              <a:t>マザーレイクゴールズ（</a:t>
            </a:r>
            <a:r>
              <a:rPr lang="en-US" altLang="ja-JP" dirty="0">
                <a:latin typeface="UD デジタル 教科書体 N-R" panose="02020400000000000000" pitchFamily="17" charset="-128"/>
                <a:ea typeface="UD デジタル 教科書体 N-R" panose="02020400000000000000" pitchFamily="17" charset="-128"/>
              </a:rPr>
              <a:t>MLGs</a:t>
            </a:r>
            <a:r>
              <a:rPr lang="ja-JP" altLang="en-US" dirty="0">
                <a:latin typeface="UD デジタル 教科書体 N-R" panose="02020400000000000000" pitchFamily="17" charset="-128"/>
                <a:ea typeface="UD デジタル 教科書体 N-R" panose="02020400000000000000" pitchFamily="17" charset="-128"/>
              </a:rPr>
              <a:t>）とは、「琵琶湖」を切り口とした</a:t>
            </a:r>
            <a:r>
              <a:rPr lang="en-US" altLang="ja-JP" dirty="0">
                <a:latin typeface="UD デジタル 教科書体 N-R" panose="02020400000000000000" pitchFamily="17" charset="-128"/>
                <a:ea typeface="UD デジタル 教科書体 N-R" panose="02020400000000000000" pitchFamily="17" charset="-128"/>
              </a:rPr>
              <a:t>2030</a:t>
            </a:r>
            <a:r>
              <a:rPr lang="ja-JP" altLang="en-US" dirty="0">
                <a:latin typeface="UD デジタル 教科書体 N-R" panose="02020400000000000000" pitchFamily="17" charset="-128"/>
                <a:ea typeface="UD デジタル 教科書体 N-R" panose="02020400000000000000" pitchFamily="17" charset="-128"/>
              </a:rPr>
              <a:t>年の持続可能社会の実現を目指す目標（ゴール）であり、「琵琶湖版の</a:t>
            </a:r>
            <a:r>
              <a:rPr lang="en-US" altLang="ja-JP" dirty="0">
                <a:latin typeface="UD デジタル 教科書体 N-R" panose="02020400000000000000" pitchFamily="17" charset="-128"/>
                <a:ea typeface="UD デジタル 教科書体 N-R" panose="02020400000000000000" pitchFamily="17" charset="-128"/>
              </a:rPr>
              <a:t>SDGs</a:t>
            </a:r>
            <a:r>
              <a:rPr lang="ja-JP" altLang="en-US" dirty="0">
                <a:latin typeface="UD デジタル 教科書体 N-R" panose="02020400000000000000" pitchFamily="17" charset="-128"/>
                <a:ea typeface="UD デジタル 教科書体 N-R" panose="02020400000000000000" pitchFamily="17" charset="-128"/>
              </a:rPr>
              <a:t>」です。</a:t>
            </a:r>
          </a:p>
        </p:txBody>
      </p:sp>
      <p:sp>
        <p:nvSpPr>
          <p:cNvPr id="11" name="テキスト ボックス 10"/>
          <p:cNvSpPr txBox="1"/>
          <p:nvPr/>
        </p:nvSpPr>
        <p:spPr>
          <a:xfrm>
            <a:off x="556491" y="4290286"/>
            <a:ext cx="8035636" cy="1754326"/>
          </a:xfrm>
          <a:prstGeom prst="rect">
            <a:avLst/>
          </a:prstGeom>
          <a:noFill/>
        </p:spPr>
        <p:txBody>
          <a:bodyPr wrap="square" rtlCol="0">
            <a:spAutoFit/>
          </a:bodyPr>
          <a:lstStyle/>
          <a:p>
            <a:r>
              <a:rPr lang="en-US" altLang="ja-JP" dirty="0">
                <a:latin typeface="UD デジタル 教科書体 N-R" panose="02020400000000000000" pitchFamily="17" charset="-128"/>
                <a:ea typeface="UD デジタル 教科書体 N-R" panose="02020400000000000000" pitchFamily="17" charset="-128"/>
              </a:rPr>
              <a:t>SDGs</a:t>
            </a:r>
            <a:r>
              <a:rPr lang="ja-JP" altLang="en-US" dirty="0">
                <a:latin typeface="UD デジタル 教科書体 N-R" panose="02020400000000000000" pitchFamily="17" charset="-128"/>
                <a:ea typeface="UD デジタル 教科書体 N-R" panose="02020400000000000000" pitchFamily="17" charset="-128"/>
              </a:rPr>
              <a:t>の視点から見ると、琵琶湖を通じて</a:t>
            </a:r>
            <a:r>
              <a:rPr lang="en-US" altLang="ja-JP" dirty="0">
                <a:latin typeface="UD デジタル 教科書体 N-R" panose="02020400000000000000" pitchFamily="17" charset="-128"/>
                <a:ea typeface="UD デジタル 教科書体 N-R" panose="02020400000000000000" pitchFamily="17" charset="-128"/>
              </a:rPr>
              <a:t>SDGs</a:t>
            </a:r>
            <a:r>
              <a:rPr lang="ja-JP" altLang="en-US" dirty="0">
                <a:latin typeface="UD デジタル 教科書体 N-R" panose="02020400000000000000" pitchFamily="17" charset="-128"/>
                <a:ea typeface="UD デジタル 教科書体 N-R" panose="02020400000000000000" pitchFamily="17" charset="-128"/>
              </a:rPr>
              <a:t>をアクションまで落とし込む仕組みが</a:t>
            </a:r>
            <a:r>
              <a:rPr lang="en-US" altLang="ja-JP" dirty="0">
                <a:latin typeface="UD デジタル 教科書体 N-R" panose="02020400000000000000" pitchFamily="17" charset="-128"/>
                <a:ea typeface="UD デジタル 教科書体 N-R" panose="02020400000000000000" pitchFamily="17" charset="-128"/>
              </a:rPr>
              <a:t>MLGs</a:t>
            </a:r>
            <a:r>
              <a:rPr lang="ja-JP" altLang="en-US" dirty="0">
                <a:latin typeface="UD デジタル 教科書体 N-R" panose="02020400000000000000" pitchFamily="17" charset="-128"/>
                <a:ea typeface="UD デジタル 教科書体 N-R" panose="02020400000000000000" pitchFamily="17" charset="-128"/>
              </a:rPr>
              <a:t>であり、</a:t>
            </a:r>
            <a:r>
              <a:rPr lang="en-US" altLang="ja-JP" dirty="0">
                <a:latin typeface="UD デジタル 教科書体 N-R" panose="02020400000000000000" pitchFamily="17" charset="-128"/>
                <a:ea typeface="UD デジタル 教科書体 N-R" panose="02020400000000000000" pitchFamily="17" charset="-128"/>
              </a:rPr>
              <a:t>MLGs</a:t>
            </a:r>
            <a:r>
              <a:rPr lang="ja-JP" altLang="en-US" dirty="0">
                <a:latin typeface="UD デジタル 教科書体 N-R" panose="02020400000000000000" pitchFamily="17" charset="-128"/>
                <a:ea typeface="UD デジタル 教科書体 N-R" panose="02020400000000000000" pitchFamily="17" charset="-128"/>
              </a:rPr>
              <a:t>の取組は</a:t>
            </a:r>
            <a:r>
              <a:rPr lang="en-US" altLang="ja-JP" dirty="0">
                <a:latin typeface="UD デジタル 教科書体 N-R" panose="02020400000000000000" pitchFamily="17" charset="-128"/>
                <a:ea typeface="UD デジタル 教科書体 N-R" panose="02020400000000000000" pitchFamily="17" charset="-128"/>
              </a:rPr>
              <a:t>SDGs</a:t>
            </a:r>
            <a:r>
              <a:rPr lang="ja-JP" altLang="en-US" dirty="0">
                <a:latin typeface="UD デジタル 教科書体 N-R" panose="02020400000000000000" pitchFamily="17" charset="-128"/>
                <a:ea typeface="UD デジタル 教科書体 N-R" panose="02020400000000000000" pitchFamily="17" charset="-128"/>
              </a:rPr>
              <a:t>の達成に貢献するものと言えます。</a:t>
            </a:r>
            <a:endParaRPr lang="en-US" altLang="ja-JP" dirty="0">
              <a:latin typeface="UD デジタル 教科書体 N-R" panose="02020400000000000000" pitchFamily="17" charset="-128"/>
              <a:ea typeface="UD デジタル 教科書体 N-R" panose="02020400000000000000" pitchFamily="17" charset="-128"/>
            </a:endParaRPr>
          </a:p>
          <a:p>
            <a:endParaRPr lang="ja-JP" altLang="en-US"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マザーレイクゴールズ（</a:t>
            </a:r>
            <a:r>
              <a:rPr lang="en-US" altLang="ja-JP" dirty="0">
                <a:latin typeface="UD デジタル 教科書体 N-R" panose="02020400000000000000" pitchFamily="17" charset="-128"/>
                <a:ea typeface="UD デジタル 教科書体 N-R" panose="02020400000000000000" pitchFamily="17" charset="-128"/>
              </a:rPr>
              <a:t>MLGs</a:t>
            </a:r>
            <a:r>
              <a:rPr lang="ja-JP" altLang="en-US" dirty="0">
                <a:latin typeface="UD デジタル 教科書体 N-R" panose="02020400000000000000" pitchFamily="17" charset="-128"/>
                <a:ea typeface="UD デジタル 教科書体 N-R" panose="02020400000000000000" pitchFamily="17" charset="-128"/>
              </a:rPr>
              <a:t>）からの視点で見ると、琵琶湖を通じて、石けん運動以来４０年にわたる県民等多様な主体による活動が</a:t>
            </a:r>
            <a:r>
              <a:rPr lang="en-US" altLang="ja-JP" dirty="0">
                <a:latin typeface="UD デジタル 教科書体 N-R" panose="02020400000000000000" pitchFamily="17" charset="-128"/>
                <a:ea typeface="UD デジタル 教科書体 N-R" panose="02020400000000000000" pitchFamily="17" charset="-128"/>
              </a:rPr>
              <a:t>SDGs</a:t>
            </a:r>
            <a:r>
              <a:rPr lang="ja-JP" altLang="en-US" dirty="0">
                <a:latin typeface="UD デジタル 教科書体 N-R" panose="02020400000000000000" pitchFamily="17" charset="-128"/>
                <a:ea typeface="UD デジタル 教科書体 N-R" panose="02020400000000000000" pitchFamily="17" charset="-128"/>
              </a:rPr>
              <a:t>につながっていることを発見する仕組みと言えます。</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19</a:t>
            </a:fld>
            <a:endParaRPr lang="en-US" altLang="ja-JP">
              <a:solidFill>
                <a:prstClr val="white"/>
              </a:solidFill>
            </a:endParaRPr>
          </a:p>
        </p:txBody>
      </p:sp>
    </p:spTree>
    <p:extLst>
      <p:ext uri="{BB962C8B-B14F-4D97-AF65-F5344CB8AC3E}">
        <p14:creationId xmlns:p14="http://schemas.microsoft.com/office/powerpoint/2010/main" val="368680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琵琶湖の課題</a:t>
            </a:r>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いま何が起こっているのか</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p:cNvSpPr>
            <a:spLocks noGrp="1"/>
          </p:cNvSpPr>
          <p:nvPr>
            <p:ph type="sldNum" sz="quarter" idx="12"/>
          </p:nvPr>
        </p:nvSpPr>
        <p:spPr/>
        <p:txBody>
          <a:bodyPr/>
          <a:lstStyle/>
          <a:p>
            <a:fld id="{5BBBBE68-B3AE-4AE0-932A-68741C932B46}" type="slidenum">
              <a:rPr lang="en-US" altLang="ja-JP" smtClean="0">
                <a:solidFill>
                  <a:prstClr val="white"/>
                </a:solidFill>
              </a:rPr>
              <a:pPr/>
              <a:t>2</a:t>
            </a:fld>
            <a:endParaRPr lang="en-US" altLang="ja-JP">
              <a:solidFill>
                <a:prstClr val="white"/>
              </a:solidFill>
            </a:endParaRPr>
          </a:p>
        </p:txBody>
      </p:sp>
    </p:spTree>
    <p:extLst>
      <p:ext uri="{BB962C8B-B14F-4D97-AF65-F5344CB8AC3E}">
        <p14:creationId xmlns:p14="http://schemas.microsoft.com/office/powerpoint/2010/main" val="1647861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いま琵琶湖で起きている問題に対処するためには</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コンテンツ プレースホルダー 3"/>
          <p:cNvSpPr>
            <a:spLocks noGrp="1"/>
          </p:cNvSpPr>
          <p:nvPr>
            <p:ph idx="1"/>
          </p:nvPr>
        </p:nvSpPr>
        <p:spPr>
          <a:xfrm>
            <a:off x="-48531" y="1066800"/>
            <a:ext cx="9328150" cy="5257800"/>
          </a:xfrm>
        </p:spPr>
        <p:txBody>
          <a:bodyPr/>
          <a:lstStyle/>
          <a:p>
            <a:r>
              <a:rPr lang="ja-JP" altLang="en-US" sz="3200" dirty="0">
                <a:latin typeface="UD デジタル 教科書体 NP-R" panose="02020400000000000000" pitchFamily="18" charset="-128"/>
                <a:ea typeface="UD デジタル 教科書体 NP-R" panose="02020400000000000000" pitchFamily="18" charset="-128"/>
              </a:rPr>
              <a:t>多様で複雑</a:t>
            </a:r>
            <a:endParaRPr lang="en-US" altLang="ja-JP" sz="32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sz="3200" dirty="0">
                <a:latin typeface="UD デジタル 教科書体 NP-R" panose="02020400000000000000" pitchFamily="18" charset="-128"/>
                <a:ea typeface="UD デジタル 教科書体 NP-R" panose="02020400000000000000" pitchFamily="18" charset="-128"/>
              </a:rPr>
              <a:t>　</a:t>
            </a:r>
            <a:r>
              <a:rPr lang="ja-JP" altLang="en-US" sz="3200" dirty="0">
                <a:solidFill>
                  <a:srgbClr val="C00000"/>
                </a:solidFill>
                <a:latin typeface="UD デジタル 教科書体 NP-R" panose="02020400000000000000" pitchFamily="18" charset="-128"/>
                <a:ea typeface="UD デジタル 教科書体 NP-R" panose="02020400000000000000" pitchFamily="18" charset="-128"/>
              </a:rPr>
              <a:t>→様々な側面からのアプローチ</a:t>
            </a:r>
          </a:p>
          <a:p>
            <a:r>
              <a:rPr lang="ja-JP" altLang="en-US" sz="3200" dirty="0">
                <a:latin typeface="UD デジタル 教科書体 NP-R" panose="02020400000000000000" pitchFamily="18" charset="-128"/>
                <a:ea typeface="UD デジタル 教科書体 NP-R" panose="02020400000000000000" pitchFamily="18" charset="-128"/>
              </a:rPr>
              <a:t>因果関係が分からない</a:t>
            </a:r>
          </a:p>
          <a:p>
            <a:pPr marL="0" indent="0">
              <a:buNone/>
            </a:pPr>
            <a:r>
              <a:rPr lang="ja-JP" altLang="en-US" sz="3200" dirty="0">
                <a:latin typeface="UD デジタル 教科書体 NP-R" panose="02020400000000000000" pitchFamily="18" charset="-128"/>
                <a:ea typeface="UD デジタル 教科書体 NP-R" panose="02020400000000000000" pitchFamily="18" charset="-128"/>
              </a:rPr>
              <a:t>　</a:t>
            </a:r>
            <a:r>
              <a:rPr lang="ja-JP" altLang="en-US" sz="3200" dirty="0">
                <a:solidFill>
                  <a:srgbClr val="C00000"/>
                </a:solidFill>
                <a:latin typeface="UD デジタル 教科書体 NP-R" panose="02020400000000000000" pitchFamily="18" charset="-128"/>
                <a:ea typeface="UD デジタル 教科書体 NP-R" panose="02020400000000000000" pitchFamily="18" charset="-128"/>
              </a:rPr>
              <a:t>→各課題の「つながり」を意識する</a:t>
            </a:r>
          </a:p>
          <a:p>
            <a:r>
              <a:rPr lang="ja-JP" altLang="en-US" sz="3200" dirty="0">
                <a:latin typeface="UD デジタル 教科書体 NP-R" panose="02020400000000000000" pitchFamily="18" charset="-128"/>
                <a:ea typeface="UD デジタル 教科書体 NP-R" panose="02020400000000000000" pitchFamily="18" charset="-128"/>
              </a:rPr>
              <a:t>問題を取り巻く社会状況が変化</a:t>
            </a:r>
            <a:endParaRPr lang="en-US" altLang="ja-JP" sz="32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sz="3200" dirty="0">
                <a:latin typeface="UD デジタル 教科書体 NP-R" panose="02020400000000000000" pitchFamily="18" charset="-128"/>
                <a:ea typeface="UD デジタル 教科書体 NP-R" panose="02020400000000000000" pitchFamily="18" charset="-128"/>
              </a:rPr>
              <a:t>　</a:t>
            </a:r>
            <a:r>
              <a:rPr lang="ja-JP" altLang="en-US" sz="3200" dirty="0">
                <a:solidFill>
                  <a:srgbClr val="C00000"/>
                </a:solidFill>
                <a:latin typeface="UD デジタル 教科書体 NP-R" panose="02020400000000000000" pitchFamily="18" charset="-128"/>
                <a:ea typeface="UD デジタル 教科書体 NP-R" panose="02020400000000000000" pitchFamily="18" charset="-128"/>
              </a:rPr>
              <a:t>→暮らしのあり方を変えていく</a:t>
            </a:r>
            <a:endParaRPr lang="en-US" altLang="ja-JP" sz="3200" dirty="0">
              <a:solidFill>
                <a:srgbClr val="C00000"/>
              </a:solidFill>
              <a:latin typeface="UD デジタル 教科書体 NP-R" panose="02020400000000000000" pitchFamily="18" charset="-128"/>
              <a:ea typeface="UD デジタル 教科書体 NP-R" panose="02020400000000000000" pitchFamily="18" charset="-128"/>
            </a:endParaRPr>
          </a:p>
          <a:p>
            <a:r>
              <a:rPr lang="ja-JP" altLang="en-US" sz="3200" dirty="0">
                <a:latin typeface="UD デジタル 教科書体 NP-R" panose="02020400000000000000" pitchFamily="18" charset="-128"/>
                <a:ea typeface="UD デジタル 教科書体 NP-R" panose="02020400000000000000" pitchFamily="18" charset="-128"/>
              </a:rPr>
              <a:t>気候危機の影響</a:t>
            </a:r>
            <a:endParaRPr lang="en-US" altLang="ja-JP" sz="32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sz="3200" dirty="0">
                <a:latin typeface="UD デジタル 教科書体 NP-R" panose="02020400000000000000" pitchFamily="18" charset="-128"/>
                <a:ea typeface="UD デジタル 教科書体 NP-R" panose="02020400000000000000" pitchFamily="18" charset="-128"/>
              </a:rPr>
              <a:t>　</a:t>
            </a:r>
            <a:r>
              <a:rPr lang="ja-JP" altLang="en-US" sz="3200" dirty="0">
                <a:solidFill>
                  <a:srgbClr val="C00000"/>
                </a:solidFill>
                <a:latin typeface="UD デジタル 教科書体 NP-R" panose="02020400000000000000" pitchFamily="18" charset="-128"/>
                <a:ea typeface="UD デジタル 教科書体 NP-R" panose="02020400000000000000" pitchFamily="18" charset="-128"/>
              </a:rPr>
              <a:t>→温室効果ガス対策が喫緊の課題</a:t>
            </a:r>
          </a:p>
          <a:p>
            <a:endParaRPr lang="ja-JP" altLang="en-US" sz="3200" dirty="0">
              <a:latin typeface="UD デジタル 教科書体 NP-R" panose="02020400000000000000" pitchFamily="18" charset="-128"/>
              <a:ea typeface="UD デジタル 教科書体 NP-R" panose="02020400000000000000" pitchFamily="18"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372" y="4851659"/>
            <a:ext cx="1268601" cy="1861200"/>
          </a:xfrm>
          <a:prstGeom prst="rect">
            <a:avLst/>
          </a:prstGeom>
        </p:spPr>
      </p:pic>
      <p:sp>
        <p:nvSpPr>
          <p:cNvPr id="3" name="角丸四角形吹き出し 2"/>
          <p:cNvSpPr/>
          <p:nvPr/>
        </p:nvSpPr>
        <p:spPr bwMode="auto">
          <a:xfrm>
            <a:off x="6444344" y="3541487"/>
            <a:ext cx="2641600" cy="1233713"/>
          </a:xfrm>
          <a:prstGeom prst="wedgeRoundRectCallout">
            <a:avLst>
              <a:gd name="adj1" fmla="val 34574"/>
              <a:gd name="adj2" fmla="val 72340"/>
              <a:gd name="adj3" fmla="val 16667"/>
            </a:avLst>
          </a:prstGeom>
          <a:ln>
            <a:noFill/>
            <a:headEnd type="none" w="sm" len="sm"/>
            <a:tailEnd type="none" w="sm" len="sm"/>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defTabSz="914395" fontAlgn="base">
              <a:spcBef>
                <a:spcPct val="0"/>
              </a:spcBef>
              <a:spcAft>
                <a:spcPct val="0"/>
              </a:spcAft>
            </a:pPr>
            <a:r>
              <a:rPr lang="ja-JP" altLang="en-US" sz="3200" dirty="0">
                <a:solidFill>
                  <a:schemeClr val="bg1"/>
                </a:solidFill>
                <a:latin typeface="UD デジタル 教科書体 NP-R" panose="02020400000000000000" pitchFamily="18" charset="-128"/>
                <a:ea typeface="UD デジタル 教科書体 NP-R" panose="02020400000000000000" pitchFamily="18" charset="-128"/>
              </a:rPr>
              <a:t>これって</a:t>
            </a:r>
            <a:endParaRPr lang="en-US" altLang="ja-JP" sz="3200" dirty="0">
              <a:solidFill>
                <a:schemeClr val="bg1"/>
              </a:solidFill>
              <a:latin typeface="UD デジタル 教科書体 NP-R" panose="02020400000000000000" pitchFamily="18" charset="-128"/>
              <a:ea typeface="UD デジタル 教科書体 NP-R" panose="02020400000000000000" pitchFamily="18" charset="-128"/>
            </a:endParaRPr>
          </a:p>
          <a:p>
            <a:pPr defTabSz="914395" fontAlgn="base">
              <a:spcBef>
                <a:spcPct val="0"/>
              </a:spcBef>
              <a:spcAft>
                <a:spcPct val="0"/>
              </a:spcAft>
            </a:pPr>
            <a:r>
              <a:rPr lang="en-US" altLang="ja-JP" sz="3200" dirty="0">
                <a:solidFill>
                  <a:schemeClr val="bg1"/>
                </a:solidFill>
                <a:latin typeface="UD デジタル 教科書体 NP-R" panose="02020400000000000000" pitchFamily="18" charset="-128"/>
                <a:ea typeface="UD デジタル 教科書体 NP-R" panose="02020400000000000000" pitchFamily="18" charset="-128"/>
              </a:rPr>
              <a:t>SDGs</a:t>
            </a:r>
            <a:r>
              <a:rPr lang="ja-JP" altLang="en-US" sz="3200" dirty="0">
                <a:solidFill>
                  <a:schemeClr val="bg1"/>
                </a:solidFill>
                <a:latin typeface="UD デジタル 教科書体 NP-R" panose="02020400000000000000" pitchFamily="18" charset="-128"/>
                <a:ea typeface="UD デジタル 教科書体 NP-R" panose="02020400000000000000" pitchFamily="18" charset="-128"/>
              </a:rPr>
              <a:t>では？</a:t>
            </a:r>
          </a:p>
        </p:txBody>
      </p:sp>
      <p:sp>
        <p:nvSpPr>
          <p:cNvPr id="6" name="スライド番号プレースホルダー 5"/>
          <p:cNvSpPr>
            <a:spLocks noGrp="1"/>
          </p:cNvSpPr>
          <p:nvPr>
            <p:ph type="sldNum" sz="quarter" idx="12"/>
          </p:nvPr>
        </p:nvSpPr>
        <p:spPr/>
        <p:txBody>
          <a:bodyPr/>
          <a:lstStyle/>
          <a:p>
            <a:fld id="{D65DA00A-5B17-47E7-8482-B4B754A222F2}" type="slidenum">
              <a:rPr lang="en-US" altLang="ja-JP" smtClean="0">
                <a:solidFill>
                  <a:prstClr val="white"/>
                </a:solidFill>
              </a:rPr>
              <a:pPr/>
              <a:t>20</a:t>
            </a:fld>
            <a:endParaRPr lang="en-US" altLang="ja-JP">
              <a:solidFill>
                <a:prstClr val="white"/>
              </a:solidFill>
            </a:endParaRPr>
          </a:p>
        </p:txBody>
      </p:sp>
    </p:spTree>
    <p:extLst>
      <p:ext uri="{BB962C8B-B14F-4D97-AF65-F5344CB8AC3E}">
        <p14:creationId xmlns:p14="http://schemas.microsoft.com/office/powerpoint/2010/main" val="3202908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p:cNvSpPr txBox="1"/>
          <p:nvPr/>
        </p:nvSpPr>
        <p:spPr>
          <a:xfrm>
            <a:off x="4327614" y="3436619"/>
            <a:ext cx="560002" cy="603883"/>
          </a:xfrm>
          <a:prstGeom prst="rect">
            <a:avLst/>
          </a:prstGeom>
          <a:noFill/>
        </p:spPr>
        <p:txBody>
          <a:bodyPr wrap="square" rtlCol="0">
            <a:spAutoFit/>
          </a:bodyPr>
          <a:lstStyle/>
          <a:p>
            <a:r>
              <a:rPr lang="en-US" altLang="ja-JP" sz="1662" dirty="0">
                <a:solidFill>
                  <a:schemeClr val="bg1"/>
                </a:solidFill>
              </a:rPr>
              <a:t>MLF</a:t>
            </a:r>
            <a:endParaRPr lang="ja-JP" altLang="en-US" sz="1662" dirty="0">
              <a:solidFill>
                <a:schemeClr val="bg1"/>
              </a:solidFill>
            </a:endParaRP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213" y="2169748"/>
            <a:ext cx="2313807" cy="3729194"/>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91" y="3073563"/>
            <a:ext cx="687877" cy="797538"/>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006" y="3493922"/>
            <a:ext cx="740215" cy="996923"/>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474" y="2118501"/>
            <a:ext cx="751680" cy="797538"/>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461" y="4176037"/>
            <a:ext cx="797538" cy="797538"/>
          </a:xfrm>
          <a:prstGeom prst="rect">
            <a:avLst/>
          </a:prstGeom>
        </p:spPr>
      </p:pic>
      <p:pic>
        <p:nvPicPr>
          <p:cNvPr id="29" name="図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439" y="5278511"/>
            <a:ext cx="689871" cy="797538"/>
          </a:xfrm>
          <a:prstGeom prst="rect">
            <a:avLst/>
          </a:prstGeom>
        </p:spPr>
      </p:pic>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308" y="5573216"/>
            <a:ext cx="771618" cy="797538"/>
          </a:xfrm>
          <a:prstGeom prst="rect">
            <a:avLst/>
          </a:prstGeom>
        </p:spPr>
      </p:pic>
      <p:sp>
        <p:nvSpPr>
          <p:cNvPr id="32" name="左矢印 31"/>
          <p:cNvSpPr/>
          <p:nvPr/>
        </p:nvSpPr>
        <p:spPr>
          <a:xfrm rot="12926175">
            <a:off x="1659839" y="2803551"/>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左矢印 35"/>
          <p:cNvSpPr/>
          <p:nvPr/>
        </p:nvSpPr>
        <p:spPr>
          <a:xfrm rot="10959017">
            <a:off x="1182227" y="3474301"/>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2" name="左矢印 41"/>
          <p:cNvSpPr/>
          <p:nvPr/>
        </p:nvSpPr>
        <p:spPr>
          <a:xfrm rot="10020344">
            <a:off x="1228253" y="4557940"/>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3" name="左矢印 42"/>
          <p:cNvSpPr/>
          <p:nvPr/>
        </p:nvSpPr>
        <p:spPr>
          <a:xfrm rot="8702645">
            <a:off x="1417665" y="5322314"/>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5" name="左矢印 44"/>
          <p:cNvSpPr/>
          <p:nvPr/>
        </p:nvSpPr>
        <p:spPr>
          <a:xfrm rot="4889017">
            <a:off x="2331453" y="5116412"/>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2566" y="2377956"/>
            <a:ext cx="740215" cy="996923"/>
          </a:xfrm>
          <a:prstGeom prst="rect">
            <a:avLst/>
          </a:prstGeom>
        </p:spPr>
      </p:pic>
      <p:sp>
        <p:nvSpPr>
          <p:cNvPr id="41" name="左矢印 40"/>
          <p:cNvSpPr/>
          <p:nvPr/>
        </p:nvSpPr>
        <p:spPr>
          <a:xfrm rot="10640983" flipH="1">
            <a:off x="3297816" y="3855233"/>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4" name="左矢印 43"/>
          <p:cNvSpPr/>
          <p:nvPr/>
        </p:nvSpPr>
        <p:spPr>
          <a:xfrm rot="9174611" flipH="1">
            <a:off x="3310415" y="3087612"/>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 name="図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2116" y="1391321"/>
            <a:ext cx="894738" cy="996923"/>
          </a:xfrm>
          <a:prstGeom prst="rect">
            <a:avLst/>
          </a:prstGeom>
        </p:spPr>
      </p:pic>
      <p:pic>
        <p:nvPicPr>
          <p:cNvPr id="9" name="図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48518" y="4936894"/>
            <a:ext cx="859846" cy="996923"/>
          </a:xfrm>
          <a:prstGeom prst="rect">
            <a:avLst/>
          </a:prstGeom>
        </p:spPr>
      </p:pic>
      <p:sp>
        <p:nvSpPr>
          <p:cNvPr id="48" name="左矢印 47"/>
          <p:cNvSpPr/>
          <p:nvPr/>
        </p:nvSpPr>
        <p:spPr>
          <a:xfrm rot="13100895" flipH="1">
            <a:off x="3107710" y="4775856"/>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9" name="左矢印 48"/>
          <p:cNvSpPr/>
          <p:nvPr/>
        </p:nvSpPr>
        <p:spPr>
          <a:xfrm rot="6445131" flipH="1">
            <a:off x="2749000" y="2548988"/>
            <a:ext cx="581329" cy="274304"/>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タイトル 4"/>
          <p:cNvSpPr>
            <a:spLocks noGrp="1"/>
          </p:cNvSpPr>
          <p:nvPr>
            <p:ph type="title"/>
          </p:nvPr>
        </p:nvSpPr>
        <p:spPr/>
        <p:txBody>
          <a:bodyPr/>
          <a:lstStyle/>
          <a:p>
            <a:r>
              <a:rPr lang="ja-JP" altLang="en-US" dirty="0">
                <a:latin typeface="UD デジタル 教科書体 NP-R" panose="02020400000000000000" pitchFamily="18" charset="-128"/>
                <a:ea typeface="UD デジタル 教科書体 NP-R" panose="02020400000000000000" pitchFamily="18" charset="-128"/>
              </a:rPr>
              <a:t>琵琶湖は暮らしを映す鏡</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38" name="コンテンツ プレースホルダー 2"/>
          <p:cNvSpPr txBox="1">
            <a:spLocks/>
          </p:cNvSpPr>
          <p:nvPr/>
        </p:nvSpPr>
        <p:spPr>
          <a:xfrm>
            <a:off x="5036457" y="1576404"/>
            <a:ext cx="3962399" cy="2444054"/>
          </a:xfrm>
          <a:prstGeom prst="rect">
            <a:avLst/>
          </a:prstGeom>
        </p:spPr>
        <p:txBody>
          <a:bodyPr vert="horz" lIns="84406" tIns="42203" rIns="84406" bIns="4220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15" dirty="0" smtClean="0">
                <a:latin typeface="UD デジタル 教科書体 N-R" panose="02020400000000000000" pitchFamily="17" charset="-128"/>
                <a:ea typeface="UD デジタル 教科書体 N-R" panose="02020400000000000000" pitchFamily="17" charset="-128"/>
              </a:rPr>
              <a:t>・琵琶</a:t>
            </a:r>
            <a:r>
              <a:rPr lang="ja-JP" altLang="en-US" sz="2215" dirty="0">
                <a:latin typeface="UD デジタル 教科書体 N-R" panose="02020400000000000000" pitchFamily="17" charset="-128"/>
                <a:ea typeface="UD デジタル 教科書体 N-R" panose="02020400000000000000" pitchFamily="17" charset="-128"/>
              </a:rPr>
              <a:t>湖のまわりに住む私たちの生活・営み・社会のあり方が、さまざまに環境に作用し、琵琶湖の問題として立ち現れてくる</a:t>
            </a:r>
            <a:r>
              <a:rPr lang="ja-JP" altLang="en-US" sz="2215" dirty="0" smtClean="0">
                <a:latin typeface="UD デジタル 教科書体 N-R" panose="02020400000000000000" pitchFamily="17" charset="-128"/>
                <a:ea typeface="UD デジタル 教科書体 N-R" panose="02020400000000000000" pitchFamily="17" charset="-128"/>
              </a:rPr>
              <a:t>。</a:t>
            </a:r>
            <a:endParaRPr lang="en-US" altLang="ja-JP" sz="2215" dirty="0" smtClean="0">
              <a:latin typeface="UD デジタル 教科書体 N-R" panose="02020400000000000000" pitchFamily="17" charset="-128"/>
              <a:ea typeface="UD デジタル 教科書体 N-R" panose="02020400000000000000" pitchFamily="17" charset="-128"/>
            </a:endParaRPr>
          </a:p>
          <a:p>
            <a:pPr marL="0" indent="0">
              <a:buNone/>
            </a:pPr>
            <a:r>
              <a:rPr lang="ja-JP" altLang="en-US" sz="2215" dirty="0" smtClean="0">
                <a:latin typeface="UD デジタル 教科書体 N-R" panose="02020400000000000000" pitchFamily="17" charset="-128"/>
                <a:ea typeface="UD デジタル 教科書体 N-R" panose="02020400000000000000" pitchFamily="17" charset="-128"/>
              </a:rPr>
              <a:t>・「石けん運動」は持続可能な社会への取組みそのもの</a:t>
            </a:r>
            <a:endParaRPr lang="en-US" altLang="ja-JP" sz="2215" dirty="0" smtClean="0">
              <a:latin typeface="UD デジタル 教科書体 N-R" panose="02020400000000000000" pitchFamily="17" charset="-128"/>
              <a:ea typeface="UD デジタル 教科書体 N-R" panose="02020400000000000000" pitchFamily="17" charset="-128"/>
            </a:endParaRPr>
          </a:p>
        </p:txBody>
      </p:sp>
      <p:sp>
        <p:nvSpPr>
          <p:cNvPr id="27" name="下矢印 26"/>
          <p:cNvSpPr/>
          <p:nvPr/>
        </p:nvSpPr>
        <p:spPr bwMode="auto">
          <a:xfrm>
            <a:off x="6270172" y="4143827"/>
            <a:ext cx="1088571" cy="638629"/>
          </a:xfrm>
          <a:prstGeom prst="downArrow">
            <a:avLst/>
          </a:prstGeom>
          <a:solidFill>
            <a:schemeClr val="accent1"/>
          </a:solidFill>
          <a:ln w="12700" cap="sq"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28" name="コンテンツ プレースホルダー 2"/>
          <p:cNvSpPr txBox="1">
            <a:spLocks/>
          </p:cNvSpPr>
          <p:nvPr/>
        </p:nvSpPr>
        <p:spPr>
          <a:xfrm>
            <a:off x="5029200" y="4950975"/>
            <a:ext cx="3962399" cy="1290167"/>
          </a:xfrm>
          <a:prstGeom prst="rect">
            <a:avLst/>
          </a:prstGeom>
        </p:spPr>
        <p:txBody>
          <a:bodyPr vert="horz" lIns="84406" tIns="42203" rIns="84406" bIns="4220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600" b="1" dirty="0" smtClean="0">
                <a:latin typeface="UD デジタル 教科書体 N-R" panose="02020400000000000000" pitchFamily="17" charset="-128"/>
                <a:ea typeface="UD デジタル 教科書体 N-R" panose="02020400000000000000" pitchFamily="17" charset="-128"/>
              </a:rPr>
              <a:t>琵琶湖は</a:t>
            </a:r>
            <a:r>
              <a:rPr lang="en-US" altLang="ja-JP" sz="3600" b="1" dirty="0" smtClean="0">
                <a:latin typeface="UD デジタル 教科書体 N-R" panose="02020400000000000000" pitchFamily="17" charset="-128"/>
                <a:ea typeface="UD デジタル 教科書体 N-R" panose="02020400000000000000" pitchFamily="17" charset="-128"/>
              </a:rPr>
              <a:t>SDGs</a:t>
            </a:r>
            <a:r>
              <a:rPr lang="ja-JP" altLang="en-US" sz="3600" b="1" dirty="0" smtClean="0">
                <a:latin typeface="UD デジタル 教科書体 N-R" panose="02020400000000000000" pitchFamily="17" charset="-128"/>
                <a:ea typeface="UD デジタル 教科書体 N-R" panose="02020400000000000000" pitchFamily="17" charset="-128"/>
              </a:rPr>
              <a:t>を</a:t>
            </a:r>
            <a:endParaRPr lang="en-US" altLang="ja-JP" sz="3600" b="1" dirty="0" smtClean="0">
              <a:latin typeface="UD デジタル 教科書体 N-R" panose="02020400000000000000" pitchFamily="17" charset="-128"/>
              <a:ea typeface="UD デジタル 教科書体 N-R" panose="02020400000000000000" pitchFamily="17" charset="-128"/>
            </a:endParaRPr>
          </a:p>
          <a:p>
            <a:pPr marL="0" indent="0">
              <a:buNone/>
            </a:pPr>
            <a:r>
              <a:rPr lang="ja-JP" altLang="en-US" sz="3600" b="1" dirty="0" smtClean="0">
                <a:latin typeface="UD デジタル 教科書体 N-R" panose="02020400000000000000" pitchFamily="17" charset="-128"/>
                <a:ea typeface="UD デジタル 教科書体 N-R" panose="02020400000000000000" pitchFamily="17" charset="-128"/>
              </a:rPr>
              <a:t>考えるのに最適！</a:t>
            </a:r>
            <a:endParaRPr lang="en-US" altLang="ja-JP" sz="3600" b="1" dirty="0" smtClean="0">
              <a:latin typeface="UD デジタル 教科書体 N-R" panose="02020400000000000000" pitchFamily="17" charset="-128"/>
              <a:ea typeface="UD デジタル 教科書体 N-R" panose="02020400000000000000" pitchFamily="17" charset="-128"/>
            </a:endParaRPr>
          </a:p>
        </p:txBody>
      </p:sp>
      <p:sp>
        <p:nvSpPr>
          <p:cNvPr id="2" name="スライド番号プレースホルダー 1"/>
          <p:cNvSpPr>
            <a:spLocks noGrp="1"/>
          </p:cNvSpPr>
          <p:nvPr>
            <p:ph type="sldNum" sz="quarter" idx="12"/>
          </p:nvPr>
        </p:nvSpPr>
        <p:spPr/>
        <p:txBody>
          <a:bodyPr/>
          <a:lstStyle/>
          <a:p>
            <a:fld id="{C7DAC536-7554-424C-A7C8-3216C4E18B9E}" type="slidenum">
              <a:rPr lang="en-US" altLang="ja-JP" smtClean="0">
                <a:solidFill>
                  <a:prstClr val="white"/>
                </a:solidFill>
              </a:rPr>
              <a:pPr/>
              <a:t>21</a:t>
            </a:fld>
            <a:endParaRPr lang="en-US" altLang="ja-JP">
              <a:solidFill>
                <a:prstClr val="white"/>
              </a:solidFill>
            </a:endParaRPr>
          </a:p>
        </p:txBody>
      </p:sp>
    </p:spTree>
    <p:extLst>
      <p:ext uri="{BB962C8B-B14F-4D97-AF65-F5344CB8AC3E}">
        <p14:creationId xmlns:p14="http://schemas.microsoft.com/office/powerpoint/2010/main" val="3988117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テキスト ボックス 3"/>
          <p:cNvSpPr txBox="1"/>
          <p:nvPr/>
        </p:nvSpPr>
        <p:spPr>
          <a:xfrm>
            <a:off x="431540" y="332656"/>
            <a:ext cx="8280920" cy="830997"/>
          </a:xfrm>
          <a:prstGeom prst="rect">
            <a:avLst/>
          </a:prstGeom>
          <a:noFill/>
        </p:spPr>
        <p:txBody>
          <a:bodyPr wrap="square" rtlCol="0">
            <a:spAutoFit/>
          </a:bodyPr>
          <a:lstStyle/>
          <a:p>
            <a:r>
              <a:rPr lang="ja-JP" altLang="en-US" sz="4800" dirty="0" smtClean="0">
                <a:solidFill>
                  <a:schemeClr val="bg1"/>
                </a:solidFill>
                <a:effectLst>
                  <a:glow rad="101600">
                    <a:schemeClr val="tx1">
                      <a:alpha val="60000"/>
                    </a:schemeClr>
                  </a:glow>
                </a:effectLst>
              </a:rPr>
              <a:t>１</a:t>
            </a:r>
            <a:r>
              <a:rPr lang="ja-JP" altLang="en-US" sz="4800" dirty="0">
                <a:solidFill>
                  <a:schemeClr val="bg1"/>
                </a:solidFill>
                <a:effectLst>
                  <a:glow rad="101600">
                    <a:schemeClr val="tx1">
                      <a:alpha val="60000"/>
                    </a:schemeClr>
                  </a:glow>
                </a:effectLst>
              </a:rPr>
              <a:t>．</a:t>
            </a:r>
            <a:r>
              <a:rPr lang="ja-JP" altLang="en-US" sz="4800" dirty="0" smtClean="0">
                <a:solidFill>
                  <a:schemeClr val="bg1"/>
                </a:solidFill>
                <a:effectLst>
                  <a:glow rad="101600">
                    <a:schemeClr val="tx1">
                      <a:alpha val="60000"/>
                    </a:schemeClr>
                  </a:glow>
                </a:effectLst>
              </a:rPr>
              <a:t>清らかさを感じる水に</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261607"/>
            <a:ext cx="8064896" cy="1584176"/>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アオコや赤潮などのプランクトンの異常発生が抑制され、飲料水としても問題がなく、思わず触れたくなるような清らかな水が維持される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22</a:t>
            </a:fld>
            <a:endParaRPr lang="en-US" altLang="ja-JP">
              <a:solidFill>
                <a:prstClr val="white"/>
              </a:solidFill>
            </a:endParaRPr>
          </a:p>
        </p:txBody>
      </p:sp>
    </p:spTree>
    <p:extLst>
      <p:ext uri="{BB962C8B-B14F-4D97-AF65-F5344CB8AC3E}">
        <p14:creationId xmlns:p14="http://schemas.microsoft.com/office/powerpoint/2010/main" val="1353736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5375" r="5376"/>
          <a:stretch/>
        </p:blipFill>
        <p:spPr>
          <a:xfrm>
            <a:off x="-36512" y="-1"/>
            <a:ext cx="9217024" cy="6858001"/>
          </a:xfrm>
          <a:prstGeom prst="rect">
            <a:avLst/>
          </a:prstGeom>
        </p:spPr>
      </p:pic>
      <p:sp>
        <p:nvSpPr>
          <p:cNvPr id="4" name="テキスト ボックス 3"/>
          <p:cNvSpPr txBox="1"/>
          <p:nvPr/>
        </p:nvSpPr>
        <p:spPr>
          <a:xfrm>
            <a:off x="431540" y="332656"/>
            <a:ext cx="8280920" cy="830997"/>
          </a:xfrm>
          <a:prstGeom prst="rect">
            <a:avLst/>
          </a:prstGeom>
          <a:noFill/>
        </p:spPr>
        <p:txBody>
          <a:bodyPr wrap="square" rtlCol="0">
            <a:spAutoFit/>
          </a:bodyPr>
          <a:lstStyle/>
          <a:p>
            <a:r>
              <a:rPr lang="ja-JP" altLang="en-US" sz="4800" dirty="0" smtClean="0">
                <a:solidFill>
                  <a:schemeClr val="bg1"/>
                </a:solidFill>
                <a:effectLst>
                  <a:glow rad="101600">
                    <a:schemeClr val="tx1">
                      <a:alpha val="60000"/>
                    </a:schemeClr>
                  </a:glow>
                </a:effectLst>
              </a:rPr>
              <a:t>２．豊か</a:t>
            </a:r>
            <a:r>
              <a:rPr lang="ja-JP" altLang="en-US" sz="4800" dirty="0">
                <a:solidFill>
                  <a:schemeClr val="bg1"/>
                </a:solidFill>
                <a:effectLst>
                  <a:glow rad="101600">
                    <a:schemeClr val="tx1">
                      <a:alpha val="60000"/>
                    </a:schemeClr>
                  </a:glow>
                </a:effectLst>
              </a:rPr>
              <a:t>な魚介類を取り戻そう</a:t>
            </a:r>
          </a:p>
        </p:txBody>
      </p:sp>
      <p:sp>
        <p:nvSpPr>
          <p:cNvPr id="5" name="角丸四角形 4"/>
          <p:cNvSpPr/>
          <p:nvPr/>
        </p:nvSpPr>
        <p:spPr bwMode="auto">
          <a:xfrm>
            <a:off x="539553" y="5374903"/>
            <a:ext cx="8064896" cy="1490351"/>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在来魚介類の生息環境が改善し、資源量・漁獲量が持続可能な形で増加するとともに、人々が湖魚料理を日常的に楽しむ</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23</a:t>
            </a:fld>
            <a:endParaRPr lang="en-US" altLang="ja-JP">
              <a:solidFill>
                <a:prstClr val="white"/>
              </a:solidFill>
            </a:endParaRPr>
          </a:p>
        </p:txBody>
      </p:sp>
    </p:spTree>
    <p:extLst>
      <p:ext uri="{BB962C8B-B14F-4D97-AF65-F5344CB8AC3E}">
        <p14:creationId xmlns:p14="http://schemas.microsoft.com/office/powerpoint/2010/main" val="1957127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p:nvPr/>
        </p:nvPicPr>
        <p:blipFill rotWithShape="1">
          <a:blip r:embed="rId3" cstate="print">
            <a:extLst>
              <a:ext uri="{28A0092B-C50C-407E-A947-70E740481C1C}">
                <a14:useLocalDpi xmlns:a14="http://schemas.microsoft.com/office/drawing/2010/main" val="0"/>
              </a:ext>
            </a:extLst>
          </a:blip>
          <a:srcRect l="4379" r="6627"/>
          <a:stretch/>
        </p:blipFill>
        <p:spPr>
          <a:xfrm>
            <a:off x="-14514" y="0"/>
            <a:ext cx="9144000" cy="6858000"/>
          </a:xfrm>
          <a:prstGeom prst="rect">
            <a:avLst/>
          </a:prstGeom>
        </p:spPr>
      </p:pic>
      <p:sp>
        <p:nvSpPr>
          <p:cNvPr id="4" name="テキスト ボックス 3"/>
          <p:cNvSpPr txBox="1"/>
          <p:nvPr/>
        </p:nvSpPr>
        <p:spPr>
          <a:xfrm>
            <a:off x="431540" y="332656"/>
            <a:ext cx="8280920" cy="830997"/>
          </a:xfrm>
          <a:prstGeom prst="rect">
            <a:avLst/>
          </a:prstGeom>
          <a:noFill/>
        </p:spPr>
        <p:txBody>
          <a:bodyPr wrap="square" rtlCol="0">
            <a:spAutoFit/>
          </a:bodyPr>
          <a:lstStyle/>
          <a:p>
            <a:r>
              <a:rPr lang="ja-JP" altLang="en-US" sz="4800" dirty="0" smtClean="0">
                <a:solidFill>
                  <a:schemeClr val="bg1"/>
                </a:solidFill>
                <a:effectLst>
                  <a:glow rad="101600">
                    <a:schemeClr val="tx1">
                      <a:alpha val="60000"/>
                    </a:schemeClr>
                  </a:glow>
                </a:effectLst>
              </a:rPr>
              <a:t>３．多様</a:t>
            </a:r>
            <a:r>
              <a:rPr lang="ja-JP" altLang="en-US" sz="4800" dirty="0">
                <a:solidFill>
                  <a:schemeClr val="bg1"/>
                </a:solidFill>
                <a:effectLst>
                  <a:glow rad="101600">
                    <a:schemeClr val="tx1">
                      <a:alpha val="60000"/>
                    </a:schemeClr>
                  </a:glow>
                </a:effectLst>
              </a:rPr>
              <a:t>な生きものを守ろう</a:t>
            </a:r>
          </a:p>
        </p:txBody>
      </p:sp>
      <p:sp>
        <p:nvSpPr>
          <p:cNvPr id="5" name="角丸四角形 4"/>
          <p:cNvSpPr/>
          <p:nvPr/>
        </p:nvSpPr>
        <p:spPr bwMode="auto">
          <a:xfrm>
            <a:off x="539553" y="5261603"/>
            <a:ext cx="8064896" cy="1584176"/>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生物多様性や生態系のバランスを取り戻す取組が拡大し、野生生物の生息状況が改善するとともに、自然の恵みを実感する人が増加する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24</a:t>
            </a:fld>
            <a:endParaRPr lang="en-US" altLang="ja-JP">
              <a:solidFill>
                <a:prstClr val="white"/>
              </a:solidFill>
            </a:endParaRPr>
          </a:p>
        </p:txBody>
      </p:sp>
    </p:spTree>
    <p:extLst>
      <p:ext uri="{BB962C8B-B14F-4D97-AF65-F5344CB8AC3E}">
        <p14:creationId xmlns:p14="http://schemas.microsoft.com/office/powerpoint/2010/main" val="2297590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24390"/>
          <a:stretch/>
        </p:blipFill>
        <p:spPr>
          <a:xfrm>
            <a:off x="-36511" y="-1"/>
            <a:ext cx="9180512" cy="6858001"/>
          </a:xfrm>
          <a:prstGeom prst="rect">
            <a:avLst/>
          </a:prstGeom>
        </p:spPr>
      </p:pic>
      <p:sp>
        <p:nvSpPr>
          <p:cNvPr id="4" name="テキスト ボックス 3"/>
          <p:cNvSpPr txBox="1"/>
          <p:nvPr/>
        </p:nvSpPr>
        <p:spPr>
          <a:xfrm>
            <a:off x="431540" y="332656"/>
            <a:ext cx="8280920" cy="830997"/>
          </a:xfrm>
          <a:prstGeom prst="rect">
            <a:avLst/>
          </a:prstGeom>
          <a:noFill/>
        </p:spPr>
        <p:txBody>
          <a:bodyPr wrap="square" rtlCol="0">
            <a:spAutoFit/>
          </a:bodyPr>
          <a:lstStyle/>
          <a:p>
            <a:r>
              <a:rPr lang="ja-JP" altLang="en-US" sz="4800" dirty="0">
                <a:solidFill>
                  <a:schemeClr val="bg1"/>
                </a:solidFill>
                <a:effectLst>
                  <a:glow rad="101600">
                    <a:schemeClr val="tx1">
                      <a:alpha val="60000"/>
                    </a:schemeClr>
                  </a:glow>
                </a:effectLst>
              </a:rPr>
              <a:t>４．</a:t>
            </a:r>
            <a:r>
              <a:rPr lang="ja-JP" altLang="en-US" sz="4800" dirty="0" smtClean="0">
                <a:solidFill>
                  <a:schemeClr val="bg1"/>
                </a:solidFill>
                <a:effectLst>
                  <a:glow rad="101600">
                    <a:schemeClr val="tx1">
                      <a:alpha val="60000"/>
                    </a:schemeClr>
                  </a:glow>
                </a:effectLst>
              </a:rPr>
              <a:t>水辺</a:t>
            </a:r>
            <a:r>
              <a:rPr lang="ja-JP" altLang="en-US" sz="4800" dirty="0">
                <a:solidFill>
                  <a:schemeClr val="bg1"/>
                </a:solidFill>
                <a:effectLst>
                  <a:glow rad="101600">
                    <a:schemeClr val="tx1">
                      <a:alpha val="60000"/>
                    </a:schemeClr>
                  </a:glow>
                </a:effectLst>
              </a:rPr>
              <a:t>も湖底も</a:t>
            </a:r>
            <a:r>
              <a:rPr lang="ja-JP" altLang="en-US" sz="4800" dirty="0" smtClean="0">
                <a:solidFill>
                  <a:schemeClr val="bg1"/>
                </a:solidFill>
                <a:effectLst>
                  <a:glow rad="101600">
                    <a:schemeClr val="tx1">
                      <a:alpha val="60000"/>
                    </a:schemeClr>
                  </a:glow>
                </a:effectLst>
              </a:rPr>
              <a:t>美しく</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204115"/>
            <a:ext cx="8064896" cy="1656184"/>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川や湖にごみがなく、砂浜や水生植物などが適切に維持・管理され、誰もが美しいと感じられる水辺景観が守られる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25</a:t>
            </a:fld>
            <a:endParaRPr lang="en-US" altLang="ja-JP">
              <a:solidFill>
                <a:prstClr val="white"/>
              </a:solidFill>
            </a:endParaRPr>
          </a:p>
        </p:txBody>
      </p:sp>
    </p:spTree>
    <p:extLst>
      <p:ext uri="{BB962C8B-B14F-4D97-AF65-F5344CB8AC3E}">
        <p14:creationId xmlns:p14="http://schemas.microsoft.com/office/powerpoint/2010/main" val="1745227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テキスト ボックス 3"/>
          <p:cNvSpPr txBox="1"/>
          <p:nvPr/>
        </p:nvSpPr>
        <p:spPr>
          <a:xfrm>
            <a:off x="431540" y="332657"/>
            <a:ext cx="8280920" cy="1569660"/>
          </a:xfrm>
          <a:prstGeom prst="rect">
            <a:avLst/>
          </a:prstGeom>
          <a:noFill/>
        </p:spPr>
        <p:txBody>
          <a:bodyPr wrap="square" rtlCol="0">
            <a:spAutoFit/>
          </a:bodyPr>
          <a:lstStyle/>
          <a:p>
            <a:r>
              <a:rPr lang="ja-JP" altLang="en-US" sz="4800" dirty="0">
                <a:solidFill>
                  <a:schemeClr val="bg1"/>
                </a:solidFill>
                <a:effectLst>
                  <a:glow rad="101600">
                    <a:schemeClr val="tx1">
                      <a:alpha val="60000"/>
                    </a:schemeClr>
                  </a:glow>
                </a:effectLst>
              </a:rPr>
              <a:t>５．</a:t>
            </a:r>
            <a:r>
              <a:rPr lang="ja-JP" altLang="en-US" sz="4800" dirty="0" smtClean="0">
                <a:solidFill>
                  <a:schemeClr val="bg1"/>
                </a:solidFill>
                <a:effectLst>
                  <a:glow rad="101600">
                    <a:schemeClr val="tx1">
                      <a:alpha val="60000"/>
                    </a:schemeClr>
                  </a:glow>
                </a:effectLst>
              </a:rPr>
              <a:t>恵み</a:t>
            </a:r>
            <a:r>
              <a:rPr lang="ja-JP" altLang="en-US" sz="4800" dirty="0">
                <a:solidFill>
                  <a:schemeClr val="bg1"/>
                </a:solidFill>
                <a:effectLst>
                  <a:glow rad="101600">
                    <a:schemeClr val="tx1">
                      <a:alpha val="60000"/>
                    </a:schemeClr>
                  </a:glow>
                </a:effectLst>
              </a:rPr>
              <a:t>豊かな水源の森</a:t>
            </a:r>
            <a:r>
              <a:rPr lang="ja-JP" altLang="en-US" sz="4800" dirty="0" smtClean="0">
                <a:solidFill>
                  <a:schemeClr val="bg1"/>
                </a:solidFill>
                <a:effectLst>
                  <a:glow rad="101600">
                    <a:schemeClr val="tx1">
                      <a:alpha val="60000"/>
                    </a:schemeClr>
                  </a:glow>
                </a:effectLst>
              </a:rPr>
              <a:t>を</a:t>
            </a:r>
            <a:endParaRPr lang="en-US" altLang="ja-JP" sz="4800" dirty="0" smtClean="0">
              <a:solidFill>
                <a:schemeClr val="bg1"/>
              </a:solidFill>
              <a:effectLst>
                <a:glow rad="101600">
                  <a:schemeClr val="tx1">
                    <a:alpha val="60000"/>
                  </a:schemeClr>
                </a:glow>
              </a:effectLst>
            </a:endParaRPr>
          </a:p>
          <a:p>
            <a:r>
              <a:rPr lang="ja-JP" altLang="en-US" sz="4800" dirty="0" smtClean="0">
                <a:solidFill>
                  <a:schemeClr val="bg1"/>
                </a:solidFill>
                <a:effectLst>
                  <a:glow rad="101600">
                    <a:schemeClr val="tx1">
                      <a:alpha val="60000"/>
                    </a:schemeClr>
                  </a:glow>
                </a:effectLst>
              </a:rPr>
              <a:t>守ろう</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138057"/>
            <a:ext cx="8064896" cy="1707729"/>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水源涵養や生態系保全、木材生産、レクリエーションなどの多面的機能が持続的に発揮される森林づくりが進み、人々が地元の森林の恵みを持続的に享受する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26</a:t>
            </a:fld>
            <a:endParaRPr lang="en-US" altLang="ja-JP">
              <a:solidFill>
                <a:prstClr val="white"/>
              </a:solidFill>
            </a:endParaRPr>
          </a:p>
        </p:txBody>
      </p:sp>
    </p:spTree>
    <p:extLst>
      <p:ext uri="{BB962C8B-B14F-4D97-AF65-F5344CB8AC3E}">
        <p14:creationId xmlns:p14="http://schemas.microsoft.com/office/powerpoint/2010/main" val="523872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テキスト ボックス 3"/>
          <p:cNvSpPr txBox="1"/>
          <p:nvPr/>
        </p:nvSpPr>
        <p:spPr>
          <a:xfrm>
            <a:off x="431540" y="332657"/>
            <a:ext cx="8280920" cy="1569660"/>
          </a:xfrm>
          <a:prstGeom prst="rect">
            <a:avLst/>
          </a:prstGeom>
          <a:noFill/>
        </p:spPr>
        <p:txBody>
          <a:bodyPr wrap="square" rtlCol="0">
            <a:spAutoFit/>
          </a:bodyPr>
          <a:lstStyle/>
          <a:p>
            <a:r>
              <a:rPr lang="ja-JP" altLang="en-US" sz="4800" dirty="0">
                <a:solidFill>
                  <a:schemeClr val="bg1"/>
                </a:solidFill>
                <a:effectLst>
                  <a:glow rad="101600">
                    <a:schemeClr val="tx1">
                      <a:alpha val="60000"/>
                    </a:schemeClr>
                  </a:glow>
                </a:effectLst>
              </a:rPr>
              <a:t>６．</a:t>
            </a:r>
            <a:r>
              <a:rPr lang="ja-JP" altLang="en-US" sz="4800" dirty="0" smtClean="0">
                <a:solidFill>
                  <a:schemeClr val="bg1"/>
                </a:solidFill>
                <a:effectLst>
                  <a:glow rad="101600">
                    <a:schemeClr val="tx1">
                      <a:alpha val="60000"/>
                    </a:schemeClr>
                  </a:glow>
                </a:effectLst>
              </a:rPr>
              <a:t>森</a:t>
            </a:r>
            <a:r>
              <a:rPr lang="ja-JP" altLang="en-US" sz="4800" dirty="0">
                <a:solidFill>
                  <a:schemeClr val="bg1"/>
                </a:solidFill>
                <a:effectLst>
                  <a:glow rad="101600">
                    <a:schemeClr val="tx1">
                      <a:alpha val="60000"/>
                    </a:schemeClr>
                  </a:glow>
                </a:effectLst>
              </a:rPr>
              <a:t>川里湖海のつながりを</a:t>
            </a:r>
            <a:endParaRPr lang="en-US" altLang="ja-JP" sz="4800" dirty="0">
              <a:solidFill>
                <a:schemeClr val="bg1"/>
              </a:solidFill>
              <a:effectLst>
                <a:glow rad="101600">
                  <a:schemeClr val="tx1">
                    <a:alpha val="60000"/>
                  </a:schemeClr>
                </a:glow>
              </a:effectLst>
            </a:endParaRPr>
          </a:p>
          <a:p>
            <a:r>
              <a:rPr lang="ja-JP" altLang="en-US" sz="4800" dirty="0">
                <a:solidFill>
                  <a:schemeClr val="bg1"/>
                </a:solidFill>
                <a:effectLst>
                  <a:glow rad="101600">
                    <a:schemeClr val="tx1">
                      <a:alpha val="60000"/>
                    </a:schemeClr>
                  </a:glow>
                </a:effectLst>
              </a:rPr>
              <a:t>健全</a:t>
            </a:r>
            <a:r>
              <a:rPr lang="ja-JP" altLang="en-US" sz="4800" dirty="0" smtClean="0">
                <a:solidFill>
                  <a:schemeClr val="bg1"/>
                </a:solidFill>
                <a:effectLst>
                  <a:glow rad="101600">
                    <a:schemeClr val="tx1">
                      <a:alpha val="60000"/>
                    </a:schemeClr>
                  </a:glow>
                </a:effectLst>
              </a:rPr>
              <a:t>に</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333613"/>
            <a:ext cx="8064896" cy="1512168"/>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森から湖、海に至る水や物質のつながりが健全に保たれ、湖と川、内湖、田んぼなどを行き来する生き物が増加する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27</a:t>
            </a:fld>
            <a:endParaRPr lang="en-US" altLang="ja-JP">
              <a:solidFill>
                <a:prstClr val="white"/>
              </a:solidFill>
            </a:endParaRPr>
          </a:p>
        </p:txBody>
      </p:sp>
    </p:spTree>
    <p:extLst>
      <p:ext uri="{BB962C8B-B14F-4D97-AF65-F5344CB8AC3E}">
        <p14:creationId xmlns:p14="http://schemas.microsoft.com/office/powerpoint/2010/main" val="3946130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テキスト ボックス 3"/>
          <p:cNvSpPr txBox="1"/>
          <p:nvPr/>
        </p:nvSpPr>
        <p:spPr>
          <a:xfrm>
            <a:off x="431540" y="332657"/>
            <a:ext cx="8280920" cy="1569660"/>
          </a:xfrm>
          <a:prstGeom prst="rect">
            <a:avLst/>
          </a:prstGeom>
          <a:noFill/>
        </p:spPr>
        <p:txBody>
          <a:bodyPr wrap="square" rtlCol="0">
            <a:spAutoFit/>
          </a:bodyPr>
          <a:lstStyle/>
          <a:p>
            <a:r>
              <a:rPr lang="ja-JP" altLang="en-US" sz="4800" dirty="0">
                <a:solidFill>
                  <a:schemeClr val="bg1"/>
                </a:solidFill>
                <a:effectLst>
                  <a:glow rad="101600">
                    <a:schemeClr val="tx1">
                      <a:alpha val="60000"/>
                    </a:schemeClr>
                  </a:glow>
                </a:effectLst>
              </a:rPr>
              <a:t>７．</a:t>
            </a:r>
            <a:r>
              <a:rPr lang="ja-JP" altLang="en-US" sz="4800" dirty="0" smtClean="0">
                <a:solidFill>
                  <a:schemeClr val="bg1"/>
                </a:solidFill>
                <a:effectLst>
                  <a:glow rad="101600">
                    <a:schemeClr val="tx1">
                      <a:alpha val="60000"/>
                    </a:schemeClr>
                  </a:glow>
                </a:effectLst>
              </a:rPr>
              <a:t>びわ</a:t>
            </a:r>
            <a:r>
              <a:rPr lang="ja-JP" altLang="en-US" sz="4800" dirty="0">
                <a:solidFill>
                  <a:schemeClr val="bg1"/>
                </a:solidFill>
                <a:effectLst>
                  <a:glow rad="101600">
                    <a:schemeClr val="tx1">
                      <a:alpha val="60000"/>
                    </a:schemeClr>
                  </a:glow>
                </a:effectLst>
              </a:rPr>
              <a:t>湖のために</a:t>
            </a:r>
            <a:r>
              <a:rPr lang="ja-JP" altLang="en-US" sz="4800" dirty="0" smtClean="0">
                <a:solidFill>
                  <a:schemeClr val="bg1"/>
                </a:solidFill>
                <a:effectLst>
                  <a:glow rad="101600">
                    <a:schemeClr val="tx1">
                      <a:alpha val="60000"/>
                    </a:schemeClr>
                  </a:glow>
                </a:effectLst>
              </a:rPr>
              <a:t>も</a:t>
            </a:r>
            <a:endParaRPr lang="en-US" altLang="ja-JP" sz="4800" dirty="0">
              <a:solidFill>
                <a:schemeClr val="bg1"/>
              </a:solidFill>
              <a:effectLst>
                <a:glow rad="101600">
                  <a:schemeClr val="tx1">
                    <a:alpha val="60000"/>
                  </a:schemeClr>
                </a:glow>
              </a:effectLst>
            </a:endParaRPr>
          </a:p>
          <a:p>
            <a:r>
              <a:rPr lang="ja-JP" altLang="en-US" sz="4800" dirty="0">
                <a:solidFill>
                  <a:schemeClr val="bg1"/>
                </a:solidFill>
                <a:effectLst>
                  <a:glow rad="101600">
                    <a:schemeClr val="tx1">
                      <a:alpha val="60000"/>
                    </a:schemeClr>
                  </a:glow>
                </a:effectLst>
              </a:rPr>
              <a:t>温室効果ガスの排出を</a:t>
            </a:r>
            <a:r>
              <a:rPr lang="ja-JP" altLang="en-US" sz="4800" dirty="0" smtClean="0">
                <a:solidFill>
                  <a:schemeClr val="bg1"/>
                </a:solidFill>
                <a:effectLst>
                  <a:glow rad="101600">
                    <a:schemeClr val="tx1">
                      <a:alpha val="60000"/>
                    </a:schemeClr>
                  </a:glow>
                </a:effectLst>
              </a:rPr>
              <a:t>減らそう</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261605"/>
            <a:ext cx="8064896" cy="1584176"/>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日常生活や事業活動から排出される温室効果ガスを減らす取組が広がり、琵琶湖の全層循環未完了などの異変の進行が抑えられる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28</a:t>
            </a:fld>
            <a:endParaRPr lang="en-US" altLang="ja-JP">
              <a:solidFill>
                <a:prstClr val="white"/>
              </a:solidFill>
            </a:endParaRPr>
          </a:p>
        </p:txBody>
      </p:sp>
    </p:spTree>
    <p:extLst>
      <p:ext uri="{BB962C8B-B14F-4D97-AF65-F5344CB8AC3E}">
        <p14:creationId xmlns:p14="http://schemas.microsoft.com/office/powerpoint/2010/main" val="370591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テキスト ボックス 3"/>
          <p:cNvSpPr txBox="1"/>
          <p:nvPr/>
        </p:nvSpPr>
        <p:spPr>
          <a:xfrm>
            <a:off x="431540" y="332657"/>
            <a:ext cx="8280920" cy="1569660"/>
          </a:xfrm>
          <a:prstGeom prst="rect">
            <a:avLst/>
          </a:prstGeom>
          <a:noFill/>
        </p:spPr>
        <p:txBody>
          <a:bodyPr wrap="square" rtlCol="0">
            <a:spAutoFit/>
          </a:bodyPr>
          <a:lstStyle/>
          <a:p>
            <a:r>
              <a:rPr lang="ja-JP" altLang="en-US" sz="4800" dirty="0">
                <a:solidFill>
                  <a:schemeClr val="bg1"/>
                </a:solidFill>
                <a:effectLst>
                  <a:glow rad="101600">
                    <a:schemeClr val="tx1">
                      <a:alpha val="60000"/>
                    </a:schemeClr>
                  </a:glow>
                </a:effectLst>
              </a:rPr>
              <a:t>８．</a:t>
            </a:r>
            <a:r>
              <a:rPr lang="ja-JP" altLang="en-US" sz="4800" dirty="0" smtClean="0">
                <a:solidFill>
                  <a:schemeClr val="bg1"/>
                </a:solidFill>
                <a:effectLst>
                  <a:glow rad="101600">
                    <a:schemeClr val="tx1">
                      <a:alpha val="60000"/>
                    </a:schemeClr>
                  </a:glow>
                </a:effectLst>
              </a:rPr>
              <a:t>気候</a:t>
            </a:r>
            <a:r>
              <a:rPr lang="ja-JP" altLang="en-US" sz="4800" dirty="0">
                <a:solidFill>
                  <a:schemeClr val="bg1"/>
                </a:solidFill>
                <a:effectLst>
                  <a:glow rad="101600">
                    <a:schemeClr val="tx1">
                      <a:alpha val="60000"/>
                    </a:schemeClr>
                  </a:glow>
                </a:effectLst>
              </a:rPr>
              <a:t>変動や自然災害に</a:t>
            </a:r>
            <a:endParaRPr lang="en-US" altLang="ja-JP" sz="4800" dirty="0">
              <a:solidFill>
                <a:schemeClr val="bg1"/>
              </a:solidFill>
              <a:effectLst>
                <a:glow rad="101600">
                  <a:schemeClr val="tx1">
                    <a:alpha val="60000"/>
                  </a:schemeClr>
                </a:glow>
              </a:effectLst>
            </a:endParaRPr>
          </a:p>
          <a:p>
            <a:r>
              <a:rPr lang="ja-JP" altLang="en-US" sz="4800" dirty="0">
                <a:solidFill>
                  <a:schemeClr val="bg1"/>
                </a:solidFill>
                <a:effectLst>
                  <a:glow rad="101600">
                    <a:schemeClr val="tx1">
                      <a:alpha val="60000"/>
                    </a:schemeClr>
                  </a:glow>
                </a:effectLst>
              </a:rPr>
              <a:t>強い暮らし</a:t>
            </a:r>
            <a:r>
              <a:rPr lang="ja-JP" altLang="en-US" sz="4800" dirty="0" smtClean="0">
                <a:solidFill>
                  <a:schemeClr val="bg1"/>
                </a:solidFill>
                <a:effectLst>
                  <a:glow rad="101600">
                    <a:schemeClr val="tx1">
                      <a:alpha val="60000"/>
                    </a:schemeClr>
                  </a:glow>
                </a:effectLst>
              </a:rPr>
              <a:t>に</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261604"/>
            <a:ext cx="8064896" cy="1584176"/>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豪雨や渇水、温暖化などの影響を把握・予測し、そうした事態が起きても大きな被害を受けない暮らしへの転換が進む</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29</a:t>
            </a:fld>
            <a:endParaRPr lang="en-US" altLang="ja-JP">
              <a:solidFill>
                <a:prstClr val="white"/>
              </a:solidFill>
            </a:endParaRPr>
          </a:p>
        </p:txBody>
      </p:sp>
    </p:spTree>
    <p:extLst>
      <p:ext uri="{BB962C8B-B14F-4D97-AF65-F5344CB8AC3E}">
        <p14:creationId xmlns:p14="http://schemas.microsoft.com/office/powerpoint/2010/main" val="342795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ｱｶｼｵ15"/>
          <p:cNvPicPr>
            <a:picLocks noChangeAspect="1" noChangeArrowheads="1"/>
          </p:cNvPicPr>
          <p:nvPr/>
        </p:nvPicPr>
        <p:blipFill rotWithShape="1">
          <a:blip r:embed="rId3">
            <a:extLst>
              <a:ext uri="{28A0092B-C50C-407E-A947-70E740481C1C}">
                <a14:useLocalDpi xmlns:a14="http://schemas.microsoft.com/office/drawing/2010/main" val="0"/>
              </a:ext>
            </a:extLst>
          </a:blip>
          <a:srcRect t="143" b="-163"/>
          <a:stretch/>
        </p:blipFill>
        <p:spPr bwMode="auto">
          <a:xfrm>
            <a:off x="14514" y="14514"/>
            <a:ext cx="913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7" y="3789040"/>
            <a:ext cx="3699615" cy="2580184"/>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487">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67547" y="3804265"/>
            <a:ext cx="3699615" cy="461665"/>
          </a:xfrm>
          <a:prstGeom prst="rect">
            <a:avLst/>
          </a:prstGeom>
          <a:noFill/>
        </p:spPr>
        <p:txBody>
          <a:bodyPr wrap="square" rtlCol="0">
            <a:spAutoFit/>
          </a:bodyPr>
          <a:lstStyle/>
          <a:p>
            <a:pPr algn="ctr" fontAlgn="base">
              <a:spcBef>
                <a:spcPct val="0"/>
              </a:spcBef>
              <a:spcAft>
                <a:spcPct val="0"/>
              </a:spcAft>
            </a:pPr>
            <a:r>
              <a:rPr lang="en-US" altLang="ja-JP" sz="2400" i="1" dirty="0" err="1">
                <a:solidFill>
                  <a:prstClr val="white"/>
                </a:solidFill>
                <a:cs typeface="Times New Roman" pitchFamily="18" charset="0"/>
              </a:rPr>
              <a:t>Uroglena</a:t>
            </a:r>
            <a:r>
              <a:rPr lang="en-US" altLang="ja-JP" sz="2400" i="1" dirty="0">
                <a:solidFill>
                  <a:prstClr val="white"/>
                </a:solidFill>
                <a:cs typeface="Times New Roman" pitchFamily="18" charset="0"/>
              </a:rPr>
              <a:t> </a:t>
            </a:r>
            <a:r>
              <a:rPr lang="en-US" altLang="ja-JP" sz="2400" i="1" dirty="0" err="1">
                <a:solidFill>
                  <a:prstClr val="white"/>
                </a:solidFill>
                <a:cs typeface="Times New Roman" pitchFamily="18" charset="0"/>
              </a:rPr>
              <a:t>americana</a:t>
            </a:r>
            <a:endParaRPr lang="en-US" altLang="ja-JP" sz="2400" i="1" dirty="0">
              <a:solidFill>
                <a:prstClr val="white"/>
              </a:solidFill>
              <a:cs typeface="Times New Roman" pitchFamily="18" charset="0"/>
            </a:endParaRPr>
          </a:p>
        </p:txBody>
      </p:sp>
      <p:sp>
        <p:nvSpPr>
          <p:cNvPr id="8" name="テキスト ボックス 7"/>
          <p:cNvSpPr txBox="1"/>
          <p:nvPr/>
        </p:nvSpPr>
        <p:spPr>
          <a:xfrm>
            <a:off x="5664425" y="6497675"/>
            <a:ext cx="3207435" cy="338554"/>
          </a:xfrm>
          <a:prstGeom prst="rect">
            <a:avLst/>
          </a:prstGeom>
          <a:noFill/>
        </p:spPr>
        <p:txBody>
          <a:bodyPr wrap="square" rtlCol="0">
            <a:spAutoFit/>
          </a:bodyPr>
          <a:lstStyle/>
          <a:p>
            <a:pPr algn="r" fontAlgn="base">
              <a:spcBef>
                <a:spcPct val="0"/>
              </a:spcBef>
              <a:spcAft>
                <a:spcPct val="0"/>
              </a:spcAft>
            </a:pPr>
            <a:r>
              <a:rPr lang="ja-JP" altLang="en-US" sz="1600" dirty="0">
                <a:solidFill>
                  <a:prstClr val="white"/>
                </a:solidFill>
              </a:rPr>
              <a:t>写真出典：</a:t>
            </a:r>
            <a:r>
              <a:rPr lang="en-US" altLang="ja-JP" sz="1600" dirty="0">
                <a:solidFill>
                  <a:prstClr val="white"/>
                </a:solidFill>
              </a:rPr>
              <a:t> </a:t>
            </a:r>
            <a:r>
              <a:rPr lang="ja-JP" altLang="en-US" sz="1600" dirty="0">
                <a:solidFill>
                  <a:prstClr val="white"/>
                </a:solidFill>
              </a:rPr>
              <a:t>滋賀県</a:t>
            </a:r>
          </a:p>
        </p:txBody>
      </p:sp>
      <p:sp>
        <p:nvSpPr>
          <p:cNvPr id="9" name="テキスト ボックス 8"/>
          <p:cNvSpPr txBox="1"/>
          <p:nvPr/>
        </p:nvSpPr>
        <p:spPr>
          <a:xfrm>
            <a:off x="1" y="0"/>
            <a:ext cx="9144000" cy="1569660"/>
          </a:xfrm>
          <a:prstGeom prst="rect">
            <a:avLst/>
          </a:prstGeom>
          <a:noFill/>
        </p:spPr>
        <p:txBody>
          <a:bodyPr wrap="square" rtlCol="0">
            <a:spAutoFit/>
          </a:bodyPr>
          <a:lstStyle/>
          <a:p>
            <a:pPr algn="ctr" fontAlgn="base">
              <a:spcBef>
                <a:spcPct val="0"/>
              </a:spcBef>
              <a:spcAft>
                <a:spcPct val="0"/>
              </a:spcAft>
            </a:pPr>
            <a:r>
              <a:rPr lang="ja-JP" altLang="en-US"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rPr>
              <a:t>かつての琵琶湖の問題は、</a:t>
            </a:r>
            <a:endParaRPr lang="en-US" altLang="ja-JP"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endParaRPr>
          </a:p>
          <a:p>
            <a:pPr algn="ctr" fontAlgn="base">
              <a:spcBef>
                <a:spcPct val="0"/>
              </a:spcBef>
              <a:spcAft>
                <a:spcPct val="0"/>
              </a:spcAft>
            </a:pPr>
            <a:r>
              <a:rPr lang="ja-JP" altLang="en-US"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rPr>
              <a:t>淡水赤潮の大発生（</a:t>
            </a:r>
            <a:r>
              <a:rPr lang="en-US" altLang="ja-JP"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rPr>
              <a:t>1977</a:t>
            </a:r>
            <a:r>
              <a:rPr lang="ja-JP" altLang="en-US"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rPr>
              <a:t>年）に端を発する</a:t>
            </a:r>
            <a:endParaRPr lang="en-US" altLang="ja-JP"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endParaRPr>
          </a:p>
          <a:p>
            <a:pPr algn="ctr" fontAlgn="base">
              <a:spcBef>
                <a:spcPct val="0"/>
              </a:spcBef>
              <a:spcAft>
                <a:spcPct val="0"/>
              </a:spcAft>
            </a:pPr>
            <a:r>
              <a:rPr lang="ja-JP" altLang="en-US"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rPr>
              <a:t>富栄養化であった</a:t>
            </a:r>
            <a:endParaRPr lang="en-US" altLang="ja-JP" sz="3200" dirty="0">
              <a:solidFill>
                <a:prstClr val="white"/>
              </a:solidFill>
              <a:effectLst>
                <a:glow rad="101600">
                  <a:prstClr val="black">
                    <a:alpha val="60000"/>
                  </a:prstClr>
                </a:glow>
              </a:effectLst>
              <a:latin typeface="UD デジタル 教科書体 NP-R" panose="02020400000000000000" pitchFamily="18" charset="-128"/>
              <a:ea typeface="UD デジタル 教科書体 NP-R" panose="02020400000000000000" pitchFamily="18" charset="-128"/>
            </a:endParaRPr>
          </a:p>
        </p:txBody>
      </p:sp>
      <p:sp>
        <p:nvSpPr>
          <p:cNvPr id="2" name="スライド番号プレースホルダー 1"/>
          <p:cNvSpPr>
            <a:spLocks noGrp="1"/>
          </p:cNvSpPr>
          <p:nvPr>
            <p:ph type="sldNum" sz="quarter" idx="12"/>
          </p:nvPr>
        </p:nvSpPr>
        <p:spPr/>
        <p:txBody>
          <a:bodyPr/>
          <a:lstStyle/>
          <a:p>
            <a:fld id="{D65DA00A-5B17-47E7-8482-B4B754A222F2}" type="slidenum">
              <a:rPr lang="en-US" altLang="ja-JP" smtClean="0">
                <a:solidFill>
                  <a:prstClr val="white"/>
                </a:solidFill>
              </a:rPr>
              <a:pPr/>
              <a:t>3</a:t>
            </a:fld>
            <a:endParaRPr lang="en-US" altLang="ja-JP">
              <a:solidFill>
                <a:prstClr val="white"/>
              </a:solidFill>
            </a:endParaRPr>
          </a:p>
        </p:txBody>
      </p:sp>
    </p:spTree>
    <p:extLst>
      <p:ext uri="{BB962C8B-B14F-4D97-AF65-F5344CB8AC3E}">
        <p14:creationId xmlns:p14="http://schemas.microsoft.com/office/powerpoint/2010/main" val="199331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395" r="9356"/>
          <a:stretch/>
        </p:blipFill>
        <p:spPr>
          <a:xfrm>
            <a:off x="-36512" y="-1"/>
            <a:ext cx="9217024" cy="6858001"/>
          </a:xfrm>
          <a:prstGeom prst="rect">
            <a:avLst/>
          </a:prstGeom>
        </p:spPr>
      </p:pic>
      <p:sp>
        <p:nvSpPr>
          <p:cNvPr id="4" name="テキスト ボックス 3"/>
          <p:cNvSpPr txBox="1"/>
          <p:nvPr/>
        </p:nvSpPr>
        <p:spPr>
          <a:xfrm>
            <a:off x="431540" y="332657"/>
            <a:ext cx="8280920" cy="1569660"/>
          </a:xfrm>
          <a:prstGeom prst="rect">
            <a:avLst/>
          </a:prstGeom>
          <a:noFill/>
        </p:spPr>
        <p:txBody>
          <a:bodyPr wrap="square" rtlCol="0">
            <a:spAutoFit/>
          </a:bodyPr>
          <a:lstStyle/>
          <a:p>
            <a:r>
              <a:rPr lang="ja-JP" altLang="en-US" sz="4800" dirty="0">
                <a:solidFill>
                  <a:schemeClr val="bg1"/>
                </a:solidFill>
                <a:effectLst>
                  <a:glow rad="101600">
                    <a:schemeClr val="tx1">
                      <a:alpha val="60000"/>
                    </a:schemeClr>
                  </a:glow>
                </a:effectLst>
              </a:rPr>
              <a:t>９．</a:t>
            </a:r>
            <a:r>
              <a:rPr lang="ja-JP" altLang="en-US" sz="4800" dirty="0" smtClean="0">
                <a:solidFill>
                  <a:schemeClr val="bg1"/>
                </a:solidFill>
                <a:effectLst>
                  <a:glow rad="101600">
                    <a:schemeClr val="tx1">
                      <a:alpha val="60000"/>
                    </a:schemeClr>
                  </a:glow>
                </a:effectLst>
              </a:rPr>
              <a:t>生業</a:t>
            </a:r>
            <a:r>
              <a:rPr lang="ja-JP" altLang="en-US" sz="4800" dirty="0">
                <a:solidFill>
                  <a:schemeClr val="bg1"/>
                </a:solidFill>
                <a:effectLst>
                  <a:glow rad="101600">
                    <a:schemeClr val="tx1">
                      <a:alpha val="60000"/>
                    </a:schemeClr>
                  </a:glow>
                </a:effectLst>
              </a:rPr>
              <a:t>・産業に</a:t>
            </a:r>
            <a:endParaRPr lang="en-US" altLang="ja-JP" sz="4800" dirty="0">
              <a:solidFill>
                <a:schemeClr val="bg1"/>
              </a:solidFill>
              <a:effectLst>
                <a:glow rad="101600">
                  <a:schemeClr val="tx1">
                    <a:alpha val="60000"/>
                  </a:schemeClr>
                </a:glow>
              </a:effectLst>
            </a:endParaRPr>
          </a:p>
          <a:p>
            <a:r>
              <a:rPr lang="ja-JP" altLang="en-US" sz="4800" dirty="0">
                <a:solidFill>
                  <a:schemeClr val="bg1"/>
                </a:solidFill>
                <a:effectLst>
                  <a:glow rad="101600">
                    <a:schemeClr val="tx1">
                      <a:alpha val="60000"/>
                    </a:schemeClr>
                  </a:glow>
                </a:effectLst>
              </a:rPr>
              <a:t>地域の資源を</a:t>
            </a:r>
            <a:r>
              <a:rPr lang="ja-JP" altLang="en-US" sz="4800" dirty="0" smtClean="0">
                <a:solidFill>
                  <a:schemeClr val="bg1"/>
                </a:solidFill>
                <a:effectLst>
                  <a:glow rad="101600">
                    <a:schemeClr val="tx1">
                      <a:alpha val="60000"/>
                    </a:schemeClr>
                  </a:glow>
                </a:effectLst>
              </a:rPr>
              <a:t>活かそう</a:t>
            </a:r>
            <a:endParaRPr lang="ja-JP" altLang="en-US" sz="4800" dirty="0">
              <a:solidFill>
                <a:schemeClr val="bg1"/>
              </a:solidFill>
              <a:effectLst>
                <a:glow rad="101600">
                  <a:schemeClr val="tx1">
                    <a:alpha val="60000"/>
                  </a:schemeClr>
                </a:glow>
              </a:effectLst>
            </a:endParaRPr>
          </a:p>
        </p:txBody>
      </p:sp>
      <p:sp>
        <p:nvSpPr>
          <p:cNvPr id="5" name="角丸四角形 4"/>
          <p:cNvSpPr/>
          <p:nvPr/>
        </p:nvSpPr>
        <p:spPr bwMode="auto">
          <a:xfrm>
            <a:off x="539553" y="5333615"/>
            <a:ext cx="8064896" cy="1512168"/>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地域の自然の恵みを活かした商品や製品、サービスが積極的に選ばれ、地域内における経済循環が活性化し、ひいては環境が持続的に守られる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30</a:t>
            </a:fld>
            <a:endParaRPr lang="en-US" altLang="ja-JP">
              <a:solidFill>
                <a:prstClr val="white"/>
              </a:solidFill>
            </a:endParaRPr>
          </a:p>
        </p:txBody>
      </p:sp>
    </p:spTree>
    <p:extLst>
      <p:ext uri="{BB962C8B-B14F-4D97-AF65-F5344CB8AC3E}">
        <p14:creationId xmlns:p14="http://schemas.microsoft.com/office/powerpoint/2010/main" val="4211056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テキスト ボックス 3"/>
          <p:cNvSpPr txBox="1"/>
          <p:nvPr/>
        </p:nvSpPr>
        <p:spPr>
          <a:xfrm>
            <a:off x="431540" y="332656"/>
            <a:ext cx="8280920" cy="830997"/>
          </a:xfrm>
          <a:prstGeom prst="rect">
            <a:avLst/>
          </a:prstGeom>
          <a:noFill/>
        </p:spPr>
        <p:txBody>
          <a:bodyPr wrap="square" rtlCol="0">
            <a:spAutoFit/>
          </a:bodyPr>
          <a:lstStyle/>
          <a:p>
            <a:r>
              <a:rPr lang="en-US" altLang="ja-JP" sz="4800" dirty="0" smtClean="0">
                <a:solidFill>
                  <a:schemeClr val="bg1"/>
                </a:solidFill>
                <a:effectLst>
                  <a:glow rad="101600">
                    <a:schemeClr val="tx1">
                      <a:alpha val="60000"/>
                    </a:schemeClr>
                  </a:glow>
                </a:effectLst>
                <a:latin typeface="+mj-ea"/>
              </a:rPr>
              <a:t>10.</a:t>
            </a:r>
            <a:r>
              <a:rPr lang="ja-JP" altLang="en-US" sz="4800" dirty="0" smtClean="0">
                <a:solidFill>
                  <a:schemeClr val="bg1"/>
                </a:solidFill>
                <a:effectLst>
                  <a:glow rad="101600">
                    <a:schemeClr val="tx1">
                      <a:alpha val="60000"/>
                    </a:schemeClr>
                  </a:glow>
                </a:effectLst>
              </a:rPr>
              <a:t>地元</a:t>
            </a:r>
            <a:r>
              <a:rPr lang="ja-JP" altLang="en-US" sz="4800" dirty="0">
                <a:solidFill>
                  <a:schemeClr val="bg1"/>
                </a:solidFill>
                <a:effectLst>
                  <a:glow rad="101600">
                    <a:schemeClr val="tx1">
                      <a:alpha val="60000"/>
                    </a:schemeClr>
                  </a:glow>
                </a:effectLst>
              </a:rPr>
              <a:t>も流域も学びの場</a:t>
            </a:r>
            <a:r>
              <a:rPr lang="ja-JP" altLang="en-US" sz="4800" dirty="0" smtClean="0">
                <a:solidFill>
                  <a:schemeClr val="bg1"/>
                </a:solidFill>
                <a:effectLst>
                  <a:glow rad="101600">
                    <a:schemeClr val="tx1">
                      <a:alpha val="60000"/>
                    </a:schemeClr>
                  </a:glow>
                </a:effectLst>
              </a:rPr>
              <a:t>に</a:t>
            </a:r>
            <a:endParaRPr lang="ja-JP" altLang="en-US" sz="4800" dirty="0">
              <a:solidFill>
                <a:schemeClr val="bg1"/>
              </a:solidFill>
              <a:effectLst>
                <a:glow rad="101600">
                  <a:schemeClr val="tx1">
                    <a:alpha val="60000"/>
                  </a:schemeClr>
                </a:glow>
              </a:effectLst>
              <a:latin typeface="+mj-ea"/>
              <a:ea typeface="+mj-ea"/>
            </a:endParaRPr>
          </a:p>
        </p:txBody>
      </p:sp>
      <p:sp>
        <p:nvSpPr>
          <p:cNvPr id="5" name="角丸四角形 4"/>
          <p:cNvSpPr/>
          <p:nvPr/>
        </p:nvSpPr>
        <p:spPr bwMode="auto">
          <a:xfrm>
            <a:off x="539553" y="5333618"/>
            <a:ext cx="8064896" cy="1512168"/>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琵琶湖や流域、自分が生活する地域を環境学習のフィールドとして体験・実践する機会が豊富に提供され、関心を行動に結びつけられる人が増加する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31</a:t>
            </a:fld>
            <a:endParaRPr lang="en-US" altLang="ja-JP">
              <a:solidFill>
                <a:prstClr val="white"/>
              </a:solidFill>
            </a:endParaRPr>
          </a:p>
        </p:txBody>
      </p:sp>
    </p:spTree>
    <p:extLst>
      <p:ext uri="{BB962C8B-B14F-4D97-AF65-F5344CB8AC3E}">
        <p14:creationId xmlns:p14="http://schemas.microsoft.com/office/powerpoint/2010/main" val="1663625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p:nvPr/>
        </p:nvPicPr>
        <p:blipFill rotWithShape="1">
          <a:blip r:embed="rId3">
            <a:extLst>
              <a:ext uri="{28A0092B-C50C-407E-A947-70E740481C1C}">
                <a14:useLocalDpi xmlns:a14="http://schemas.microsoft.com/office/drawing/2010/main" val="0"/>
              </a:ext>
            </a:extLst>
          </a:blip>
          <a:srcRect l="2097" r="8420"/>
          <a:stretch/>
        </p:blipFill>
        <p:spPr>
          <a:xfrm>
            <a:off x="-36512" y="-1"/>
            <a:ext cx="9217024" cy="6858001"/>
          </a:xfrm>
          <a:prstGeom prst="rect">
            <a:avLst/>
          </a:prstGeom>
        </p:spPr>
      </p:pic>
      <p:sp>
        <p:nvSpPr>
          <p:cNvPr id="5" name="テキスト ボックス 4"/>
          <p:cNvSpPr txBox="1"/>
          <p:nvPr/>
        </p:nvSpPr>
        <p:spPr>
          <a:xfrm>
            <a:off x="431540" y="332657"/>
            <a:ext cx="8280920" cy="1569660"/>
          </a:xfrm>
          <a:prstGeom prst="rect">
            <a:avLst/>
          </a:prstGeom>
          <a:noFill/>
        </p:spPr>
        <p:txBody>
          <a:bodyPr wrap="square" rtlCol="0">
            <a:spAutoFit/>
          </a:bodyPr>
          <a:lstStyle/>
          <a:p>
            <a:r>
              <a:rPr lang="en-US" altLang="ja-JP" sz="4800" dirty="0" smtClean="0">
                <a:solidFill>
                  <a:schemeClr val="bg1"/>
                </a:solidFill>
                <a:effectLst>
                  <a:glow rad="101600">
                    <a:schemeClr val="tx1">
                      <a:alpha val="60000"/>
                    </a:schemeClr>
                  </a:glow>
                </a:effectLst>
                <a:latin typeface="+mj-ea"/>
              </a:rPr>
              <a:t>11.</a:t>
            </a:r>
            <a:r>
              <a:rPr lang="ja-JP" altLang="en-US" sz="4800" dirty="0" smtClean="0">
                <a:solidFill>
                  <a:schemeClr val="bg1"/>
                </a:solidFill>
                <a:effectLst>
                  <a:glow rad="101600">
                    <a:schemeClr val="tx1">
                      <a:alpha val="60000"/>
                    </a:schemeClr>
                  </a:glow>
                </a:effectLst>
              </a:rPr>
              <a:t>びわ</a:t>
            </a:r>
            <a:r>
              <a:rPr lang="ja-JP" altLang="en-US" sz="4800" dirty="0">
                <a:solidFill>
                  <a:schemeClr val="bg1"/>
                </a:solidFill>
                <a:effectLst>
                  <a:glow rad="101600">
                    <a:schemeClr val="tx1">
                      <a:alpha val="60000"/>
                    </a:schemeClr>
                  </a:glow>
                </a:effectLst>
              </a:rPr>
              <a:t>湖を</a:t>
            </a:r>
            <a:r>
              <a:rPr lang="ja-JP" altLang="en-US" sz="4800" dirty="0" smtClean="0">
                <a:solidFill>
                  <a:schemeClr val="bg1"/>
                </a:solidFill>
                <a:effectLst>
                  <a:glow rad="101600">
                    <a:schemeClr val="tx1">
                      <a:alpha val="60000"/>
                    </a:schemeClr>
                  </a:glow>
                </a:effectLst>
              </a:rPr>
              <a:t>楽しみ 愛する</a:t>
            </a:r>
            <a:r>
              <a:rPr lang="ja-JP" altLang="en-US" sz="4800" dirty="0">
                <a:solidFill>
                  <a:schemeClr val="bg1"/>
                </a:solidFill>
                <a:effectLst>
                  <a:glow rad="101600">
                    <a:schemeClr val="tx1">
                      <a:alpha val="60000"/>
                    </a:schemeClr>
                  </a:glow>
                </a:effectLst>
              </a:rPr>
              <a:t>人</a:t>
            </a:r>
            <a:r>
              <a:rPr lang="ja-JP" altLang="en-US" sz="4800" dirty="0" smtClean="0">
                <a:solidFill>
                  <a:schemeClr val="bg1"/>
                </a:solidFill>
                <a:effectLst>
                  <a:glow rad="101600">
                    <a:schemeClr val="tx1">
                      <a:alpha val="60000"/>
                    </a:schemeClr>
                  </a:glow>
                </a:effectLst>
              </a:rPr>
              <a:t>を増やそう</a:t>
            </a:r>
            <a:endParaRPr lang="ja-JP" altLang="en-US" sz="4800" dirty="0">
              <a:solidFill>
                <a:schemeClr val="bg1"/>
              </a:solidFill>
              <a:effectLst>
                <a:glow rad="101600">
                  <a:schemeClr val="tx1">
                    <a:alpha val="60000"/>
                  </a:schemeClr>
                </a:glow>
              </a:effectLst>
              <a:latin typeface="+mj-ea"/>
              <a:ea typeface="+mj-ea"/>
            </a:endParaRPr>
          </a:p>
        </p:txBody>
      </p:sp>
      <p:sp>
        <p:nvSpPr>
          <p:cNvPr id="6" name="角丸四角形 5"/>
          <p:cNvSpPr/>
          <p:nvPr/>
        </p:nvSpPr>
        <p:spPr bwMode="auto">
          <a:xfrm>
            <a:off x="539553" y="5747657"/>
            <a:ext cx="8064896" cy="1098124"/>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レジャーやエコツーリズムなどを通じて自然を楽しむ様々な機会が増え、琵琶湖への愛着が育まれる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32</a:t>
            </a:fld>
            <a:endParaRPr lang="en-US" altLang="ja-JP">
              <a:solidFill>
                <a:prstClr val="white"/>
              </a:solidFill>
            </a:endParaRPr>
          </a:p>
        </p:txBody>
      </p:sp>
    </p:spTree>
    <p:extLst>
      <p:ext uri="{BB962C8B-B14F-4D97-AF65-F5344CB8AC3E}">
        <p14:creationId xmlns:p14="http://schemas.microsoft.com/office/powerpoint/2010/main" val="2603622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5" name="テキスト ボックス 4"/>
          <p:cNvSpPr txBox="1"/>
          <p:nvPr/>
        </p:nvSpPr>
        <p:spPr>
          <a:xfrm>
            <a:off x="431540" y="332657"/>
            <a:ext cx="8280920" cy="1569660"/>
          </a:xfrm>
          <a:prstGeom prst="rect">
            <a:avLst/>
          </a:prstGeom>
          <a:noFill/>
        </p:spPr>
        <p:txBody>
          <a:bodyPr wrap="square" rtlCol="0">
            <a:spAutoFit/>
          </a:bodyPr>
          <a:lstStyle/>
          <a:p>
            <a:r>
              <a:rPr lang="en-US" altLang="ja-JP" sz="4800" dirty="0" smtClean="0">
                <a:solidFill>
                  <a:schemeClr val="bg1"/>
                </a:solidFill>
                <a:effectLst>
                  <a:glow rad="101600">
                    <a:schemeClr val="tx1">
                      <a:alpha val="60000"/>
                    </a:schemeClr>
                  </a:glow>
                </a:effectLst>
                <a:latin typeface="+mj-ea"/>
              </a:rPr>
              <a:t>12</a:t>
            </a:r>
            <a:r>
              <a:rPr lang="en-US" altLang="ja-JP" sz="4800" dirty="0">
                <a:solidFill>
                  <a:schemeClr val="bg1"/>
                </a:solidFill>
                <a:effectLst>
                  <a:glow rad="101600">
                    <a:schemeClr val="tx1">
                      <a:alpha val="60000"/>
                    </a:schemeClr>
                  </a:glow>
                </a:effectLst>
                <a:latin typeface="+mj-ea"/>
              </a:rPr>
              <a:t>.</a:t>
            </a:r>
            <a:r>
              <a:rPr lang="ja-JP" altLang="en-US" sz="4800" dirty="0" smtClean="0">
                <a:solidFill>
                  <a:schemeClr val="bg1"/>
                </a:solidFill>
                <a:effectLst>
                  <a:glow rad="101600">
                    <a:schemeClr val="tx1">
                      <a:alpha val="60000"/>
                    </a:schemeClr>
                  </a:glow>
                </a:effectLst>
              </a:rPr>
              <a:t>水</a:t>
            </a:r>
            <a:r>
              <a:rPr lang="ja-JP" altLang="en-US" sz="4800" dirty="0">
                <a:solidFill>
                  <a:schemeClr val="bg1"/>
                </a:solidFill>
                <a:effectLst>
                  <a:glow rad="101600">
                    <a:schemeClr val="tx1">
                      <a:alpha val="60000"/>
                    </a:schemeClr>
                  </a:glow>
                </a:effectLst>
              </a:rPr>
              <a:t>とつながる祈りと暮らしを</a:t>
            </a:r>
            <a:endParaRPr lang="en-US" altLang="ja-JP" sz="4800" dirty="0">
              <a:solidFill>
                <a:schemeClr val="bg1"/>
              </a:solidFill>
              <a:effectLst>
                <a:glow rad="101600">
                  <a:schemeClr val="tx1">
                    <a:alpha val="60000"/>
                  </a:schemeClr>
                </a:glow>
              </a:effectLst>
            </a:endParaRPr>
          </a:p>
          <a:p>
            <a:r>
              <a:rPr lang="ja-JP" altLang="en-US" sz="4800" dirty="0">
                <a:solidFill>
                  <a:schemeClr val="bg1"/>
                </a:solidFill>
                <a:effectLst>
                  <a:glow rad="101600">
                    <a:schemeClr val="tx1">
                      <a:alpha val="60000"/>
                    </a:schemeClr>
                  </a:glow>
                </a:effectLst>
              </a:rPr>
              <a:t>次世代</a:t>
            </a:r>
            <a:r>
              <a:rPr lang="ja-JP" altLang="en-US" sz="4800" dirty="0" smtClean="0">
                <a:solidFill>
                  <a:schemeClr val="bg1"/>
                </a:solidFill>
                <a:effectLst>
                  <a:glow rad="101600">
                    <a:schemeClr val="tx1">
                      <a:alpha val="60000"/>
                    </a:schemeClr>
                  </a:glow>
                </a:effectLst>
              </a:rPr>
              <a:t>に</a:t>
            </a:r>
            <a:endParaRPr lang="ja-JP" altLang="en-US" sz="4800" dirty="0">
              <a:solidFill>
                <a:schemeClr val="bg1"/>
              </a:solidFill>
              <a:effectLst>
                <a:glow rad="101600">
                  <a:schemeClr val="tx1">
                    <a:alpha val="60000"/>
                  </a:schemeClr>
                </a:glow>
              </a:effectLst>
              <a:latin typeface="+mj-ea"/>
              <a:ea typeface="+mj-ea"/>
            </a:endParaRPr>
          </a:p>
        </p:txBody>
      </p:sp>
      <p:sp>
        <p:nvSpPr>
          <p:cNvPr id="6" name="角丸四角形 5"/>
          <p:cNvSpPr/>
          <p:nvPr/>
        </p:nvSpPr>
        <p:spPr bwMode="auto">
          <a:xfrm>
            <a:off x="539553" y="5333618"/>
            <a:ext cx="8064896" cy="1512168"/>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水を敬い、水を巧みに生活の中に取り込む文化や、水が育む生業や食文化が、将来世代へと着実に継承される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33</a:t>
            </a:fld>
            <a:endParaRPr lang="en-US" altLang="ja-JP">
              <a:solidFill>
                <a:prstClr val="white"/>
              </a:solidFill>
            </a:endParaRPr>
          </a:p>
        </p:txBody>
      </p:sp>
    </p:spTree>
    <p:extLst>
      <p:ext uri="{BB962C8B-B14F-4D97-AF65-F5344CB8AC3E}">
        <p14:creationId xmlns:p14="http://schemas.microsoft.com/office/powerpoint/2010/main" val="624384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テキスト ボックス 3"/>
          <p:cNvSpPr txBox="1"/>
          <p:nvPr/>
        </p:nvSpPr>
        <p:spPr>
          <a:xfrm>
            <a:off x="431540" y="332657"/>
            <a:ext cx="8280920" cy="1569660"/>
          </a:xfrm>
          <a:prstGeom prst="rect">
            <a:avLst/>
          </a:prstGeom>
          <a:noFill/>
        </p:spPr>
        <p:txBody>
          <a:bodyPr wrap="square" rtlCol="0">
            <a:spAutoFit/>
          </a:bodyPr>
          <a:lstStyle/>
          <a:p>
            <a:r>
              <a:rPr lang="en-US" altLang="ja-JP" sz="4800" dirty="0" smtClean="0">
                <a:solidFill>
                  <a:schemeClr val="bg1"/>
                </a:solidFill>
                <a:effectLst>
                  <a:glow rad="101600">
                    <a:schemeClr val="tx1">
                      <a:alpha val="60000"/>
                    </a:schemeClr>
                  </a:glow>
                </a:effectLst>
                <a:latin typeface="+mj-ea"/>
              </a:rPr>
              <a:t>13.</a:t>
            </a:r>
            <a:r>
              <a:rPr lang="ja-JP" altLang="en-US" sz="4800" dirty="0" smtClean="0">
                <a:solidFill>
                  <a:schemeClr val="bg1"/>
                </a:solidFill>
                <a:effectLst>
                  <a:glow rad="101600">
                    <a:schemeClr val="tx1">
                      <a:alpha val="60000"/>
                    </a:schemeClr>
                  </a:glow>
                </a:effectLst>
              </a:rPr>
              <a:t>つながりあって</a:t>
            </a:r>
            <a:r>
              <a:rPr lang="ja-JP" altLang="en-US" sz="4800" dirty="0">
                <a:solidFill>
                  <a:schemeClr val="bg1"/>
                </a:solidFill>
                <a:effectLst>
                  <a:glow rad="101600">
                    <a:schemeClr val="tx1">
                      <a:alpha val="60000"/>
                    </a:schemeClr>
                  </a:glow>
                </a:effectLst>
              </a:rPr>
              <a:t>目標を</a:t>
            </a:r>
            <a:endParaRPr lang="en-US" altLang="ja-JP" sz="4800" dirty="0">
              <a:solidFill>
                <a:schemeClr val="bg1"/>
              </a:solidFill>
              <a:effectLst>
                <a:glow rad="101600">
                  <a:schemeClr val="tx1">
                    <a:alpha val="60000"/>
                  </a:schemeClr>
                </a:glow>
              </a:effectLst>
            </a:endParaRPr>
          </a:p>
          <a:p>
            <a:r>
              <a:rPr lang="ja-JP" altLang="en-US" sz="4800" dirty="0">
                <a:solidFill>
                  <a:schemeClr val="bg1"/>
                </a:solidFill>
                <a:effectLst>
                  <a:glow rad="101600">
                    <a:schemeClr val="tx1">
                      <a:alpha val="60000"/>
                    </a:schemeClr>
                  </a:glow>
                </a:effectLst>
              </a:rPr>
              <a:t>達成</a:t>
            </a:r>
            <a:r>
              <a:rPr lang="ja-JP" altLang="en-US" sz="4800" dirty="0" smtClean="0">
                <a:solidFill>
                  <a:schemeClr val="bg1"/>
                </a:solidFill>
                <a:effectLst>
                  <a:glow rad="101600">
                    <a:schemeClr val="tx1">
                      <a:alpha val="60000"/>
                    </a:schemeClr>
                  </a:glow>
                </a:effectLst>
              </a:rPr>
              <a:t>しよう</a:t>
            </a:r>
            <a:endParaRPr lang="ja-JP" altLang="en-US" sz="4800" dirty="0">
              <a:solidFill>
                <a:schemeClr val="bg1"/>
              </a:solidFill>
              <a:effectLst>
                <a:glow rad="101600">
                  <a:schemeClr val="tx1">
                    <a:alpha val="60000"/>
                  </a:schemeClr>
                </a:glow>
              </a:effectLst>
              <a:latin typeface="+mj-ea"/>
              <a:ea typeface="+mj-ea"/>
            </a:endParaRPr>
          </a:p>
        </p:txBody>
      </p:sp>
      <p:sp>
        <p:nvSpPr>
          <p:cNvPr id="5" name="角丸四角形 4"/>
          <p:cNvSpPr/>
          <p:nvPr/>
        </p:nvSpPr>
        <p:spPr bwMode="auto">
          <a:xfrm>
            <a:off x="539553" y="4829560"/>
            <a:ext cx="8064896" cy="2016224"/>
          </a:xfrm>
          <a:prstGeom prst="roundRect">
            <a:avLst/>
          </a:prstGeom>
          <a:solidFill>
            <a:srgbClr val="000000">
              <a:alpha val="30196"/>
            </a:srgbClr>
          </a:solidFill>
          <a:ln w="12700" cap="sq" cmpd="sng" algn="ctr">
            <a:noFill/>
            <a:prstDash val="solid"/>
            <a:round/>
            <a:headEnd type="none" w="sm" len="sm"/>
            <a:tailEnd type="none" w="sm" len="sm"/>
          </a:ln>
          <a:effectLst/>
          <a:extLst/>
        </p:spPr>
        <p:txBody>
          <a:bodyPr vert="horz" wrap="square" lIns="91440" tIns="45720" rIns="91440" bIns="45720" numCol="1" rtlCol="0" anchor="ctr" anchorCtr="0" compatLnSpc="1">
            <a:prstTxWarp prst="textNoShape">
              <a:avLst/>
            </a:prstTxWarp>
          </a:bodyPr>
          <a:lstStyle/>
          <a:p>
            <a:r>
              <a:rPr lang="ja-JP" altLang="en-US" sz="2800" dirty="0">
                <a:solidFill>
                  <a:schemeClr val="bg1"/>
                </a:solidFill>
              </a:rPr>
              <a:t>年代や性別、所属、経験、価値観などが異なる人同士、また異なる地域に住まう人同士が、琵琶湖の現状やこれからについて対話を積み重ねる、またそのような場づくりを進める</a:t>
            </a: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34</a:t>
            </a:fld>
            <a:endParaRPr lang="en-US" altLang="ja-JP">
              <a:solidFill>
                <a:prstClr val="white"/>
              </a:solidFill>
            </a:endParaRPr>
          </a:p>
        </p:txBody>
      </p:sp>
    </p:spTree>
    <p:extLst>
      <p:ext uri="{BB962C8B-B14F-4D97-AF65-F5344CB8AC3E}">
        <p14:creationId xmlns:p14="http://schemas.microsoft.com/office/powerpoint/2010/main" val="3353929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7800" y="836458"/>
            <a:ext cx="9476812" cy="5332116"/>
          </a:xfrm>
        </p:spPr>
      </p:pic>
      <p:sp>
        <p:nvSpPr>
          <p:cNvPr id="5" name="フリーフォーム 4"/>
          <p:cNvSpPr/>
          <p:nvPr/>
        </p:nvSpPr>
        <p:spPr bwMode="auto">
          <a:xfrm>
            <a:off x="638629" y="2032000"/>
            <a:ext cx="8069942" cy="2815771"/>
          </a:xfrm>
          <a:custGeom>
            <a:avLst/>
            <a:gdLst>
              <a:gd name="connsiteX0" fmla="*/ 0 w 8069942"/>
              <a:gd name="connsiteY0" fmla="*/ 2815771 h 2815771"/>
              <a:gd name="connsiteX1" fmla="*/ 1422400 w 8069942"/>
              <a:gd name="connsiteY1" fmla="*/ 1959429 h 2815771"/>
              <a:gd name="connsiteX2" fmla="*/ 2249714 w 8069942"/>
              <a:gd name="connsiteY2" fmla="*/ 2438400 h 2815771"/>
              <a:gd name="connsiteX3" fmla="*/ 3120571 w 8069942"/>
              <a:gd name="connsiteY3" fmla="*/ 1930400 h 2815771"/>
              <a:gd name="connsiteX4" fmla="*/ 3077028 w 8069942"/>
              <a:gd name="connsiteY4" fmla="*/ 986971 h 2815771"/>
              <a:gd name="connsiteX5" fmla="*/ 3889828 w 8069942"/>
              <a:gd name="connsiteY5" fmla="*/ 508000 h 2815771"/>
              <a:gd name="connsiteX6" fmla="*/ 4702628 w 8069942"/>
              <a:gd name="connsiteY6" fmla="*/ 957943 h 2815771"/>
              <a:gd name="connsiteX7" fmla="*/ 5573485 w 8069942"/>
              <a:gd name="connsiteY7" fmla="*/ 508000 h 2815771"/>
              <a:gd name="connsiteX8" fmla="*/ 6415314 w 8069942"/>
              <a:gd name="connsiteY8" fmla="*/ 986971 h 2815771"/>
              <a:gd name="connsiteX9" fmla="*/ 8069942 w 8069942"/>
              <a:gd name="connsiteY9" fmla="*/ 0 h 2815771"/>
              <a:gd name="connsiteX10" fmla="*/ 8055428 w 8069942"/>
              <a:gd name="connsiteY10" fmla="*/ 0 h 281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9942" h="2815771">
                <a:moveTo>
                  <a:pt x="0" y="2815771"/>
                </a:moveTo>
                <a:lnTo>
                  <a:pt x="1422400" y="1959429"/>
                </a:lnTo>
                <a:lnTo>
                  <a:pt x="2249714" y="2438400"/>
                </a:lnTo>
                <a:lnTo>
                  <a:pt x="3120571" y="1930400"/>
                </a:lnTo>
                <a:lnTo>
                  <a:pt x="3077028" y="986971"/>
                </a:lnTo>
                <a:lnTo>
                  <a:pt x="3889828" y="508000"/>
                </a:lnTo>
                <a:lnTo>
                  <a:pt x="4702628" y="957943"/>
                </a:lnTo>
                <a:lnTo>
                  <a:pt x="5573485" y="508000"/>
                </a:lnTo>
                <a:lnTo>
                  <a:pt x="6415314" y="986971"/>
                </a:lnTo>
                <a:lnTo>
                  <a:pt x="8069942" y="0"/>
                </a:lnTo>
                <a:lnTo>
                  <a:pt x="8055428" y="0"/>
                </a:lnTo>
              </a:path>
            </a:pathLst>
          </a:custGeom>
          <a:noFill/>
          <a:ln w="177800" cap="sq" cmpd="sng" algn="ctr">
            <a:solidFill>
              <a:srgbClr val="00B0F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8" name="フリーフォーム 7"/>
          <p:cNvSpPr/>
          <p:nvPr/>
        </p:nvSpPr>
        <p:spPr bwMode="auto">
          <a:xfrm>
            <a:off x="5225143" y="3846286"/>
            <a:ext cx="3744686" cy="2206171"/>
          </a:xfrm>
          <a:custGeom>
            <a:avLst/>
            <a:gdLst>
              <a:gd name="connsiteX0" fmla="*/ 0 w 3744686"/>
              <a:gd name="connsiteY0" fmla="*/ 2206171 h 2206171"/>
              <a:gd name="connsiteX1" fmla="*/ 972457 w 3744686"/>
              <a:gd name="connsiteY1" fmla="*/ 1611085 h 2206171"/>
              <a:gd name="connsiteX2" fmla="*/ 1030514 w 3744686"/>
              <a:gd name="connsiteY2" fmla="*/ 595085 h 2206171"/>
              <a:gd name="connsiteX3" fmla="*/ 1828800 w 3744686"/>
              <a:gd name="connsiteY3" fmla="*/ 145143 h 2206171"/>
              <a:gd name="connsiteX4" fmla="*/ 2685143 w 3744686"/>
              <a:gd name="connsiteY4" fmla="*/ 624114 h 2206171"/>
              <a:gd name="connsiteX5" fmla="*/ 3744686 w 3744686"/>
              <a:gd name="connsiteY5" fmla="*/ 0 h 22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4686" h="2206171">
                <a:moveTo>
                  <a:pt x="0" y="2206171"/>
                </a:moveTo>
                <a:lnTo>
                  <a:pt x="972457" y="1611085"/>
                </a:lnTo>
                <a:lnTo>
                  <a:pt x="1030514" y="595085"/>
                </a:lnTo>
                <a:lnTo>
                  <a:pt x="1828800" y="145143"/>
                </a:lnTo>
                <a:lnTo>
                  <a:pt x="2685143" y="624114"/>
                </a:lnTo>
                <a:lnTo>
                  <a:pt x="3744686" y="0"/>
                </a:lnTo>
              </a:path>
            </a:pathLst>
          </a:custGeom>
          <a:noFill/>
          <a:ln w="177800" cap="sq" cmpd="sng" algn="ctr">
            <a:solidFill>
              <a:srgbClr val="00B0F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10" name="テキスト ボックス 9"/>
          <p:cNvSpPr txBox="1"/>
          <p:nvPr/>
        </p:nvSpPr>
        <p:spPr>
          <a:xfrm>
            <a:off x="159657" y="624113"/>
            <a:ext cx="6423553" cy="400110"/>
          </a:xfrm>
          <a:prstGeom prst="rect">
            <a:avLst/>
          </a:prstGeom>
          <a:noFill/>
        </p:spPr>
        <p:txBody>
          <a:bodyPr wrap="none" rtlCol="0">
            <a:spAutoFit/>
          </a:bodyPr>
          <a:lstStyle/>
          <a:p>
            <a:r>
              <a:rPr lang="ja-JP" altLang="en-US" sz="2000" dirty="0" smtClean="0">
                <a:latin typeface="UD デジタル 教科書体 NP-R" panose="02020400000000000000" pitchFamily="18" charset="-128"/>
                <a:ea typeface="UD デジタル 教科書体 NP-R" panose="02020400000000000000" pitchFamily="18" charset="-128"/>
              </a:rPr>
              <a:t>ゴール</a:t>
            </a:r>
            <a:r>
              <a:rPr lang="en-US" altLang="ja-JP" sz="2000" dirty="0" smtClean="0">
                <a:latin typeface="UD デジタル 教科書体 NP-R" panose="02020400000000000000" pitchFamily="18" charset="-128"/>
                <a:ea typeface="UD デジタル 教科書体 NP-R" panose="02020400000000000000" pitchFamily="18" charset="-128"/>
              </a:rPr>
              <a:t>1</a:t>
            </a:r>
            <a:r>
              <a:rPr lang="ja-JP" altLang="en-US" sz="2000" dirty="0" smtClean="0">
                <a:latin typeface="UD デジタル 教科書体 NP-R" panose="02020400000000000000" pitchFamily="18" charset="-128"/>
                <a:ea typeface="UD デジタル 教科書体 NP-R" panose="02020400000000000000" pitchFamily="18" charset="-128"/>
              </a:rPr>
              <a:t>～</a:t>
            </a:r>
            <a:r>
              <a:rPr lang="en-US" altLang="ja-JP" sz="2000" dirty="0" smtClean="0">
                <a:latin typeface="UD デジタル 教科書体 NP-R" panose="02020400000000000000" pitchFamily="18" charset="-128"/>
                <a:ea typeface="UD デジタル 教科書体 NP-R" panose="02020400000000000000" pitchFamily="18" charset="-128"/>
              </a:rPr>
              <a:t>6</a:t>
            </a:r>
            <a:r>
              <a:rPr lang="ja-JP" altLang="en-US" sz="2000" dirty="0" smtClean="0">
                <a:latin typeface="UD デジタル 教科書体 NP-R" panose="02020400000000000000" pitchFamily="18" charset="-128"/>
                <a:ea typeface="UD デジタル 教科書体 NP-R" panose="02020400000000000000" pitchFamily="18" charset="-128"/>
              </a:rPr>
              <a:t>　琵琶湖流域</a:t>
            </a:r>
            <a:r>
              <a:rPr lang="ja-JP" altLang="en-US" sz="2000" dirty="0">
                <a:latin typeface="UD デジタル 教科書体 NP-R" panose="02020400000000000000" pitchFamily="18" charset="-128"/>
                <a:ea typeface="UD デジタル 教科書体 NP-R" panose="02020400000000000000" pitchFamily="18" charset="-128"/>
              </a:rPr>
              <a:t>の自然</a:t>
            </a:r>
            <a:r>
              <a:rPr lang="ja-JP" altLang="en-US" sz="2000" dirty="0" smtClean="0">
                <a:latin typeface="UD デジタル 教科書体 NP-R" panose="02020400000000000000" pitchFamily="18" charset="-128"/>
                <a:ea typeface="UD デジタル 教科書体 NP-R" panose="02020400000000000000" pitchFamily="18" charset="-128"/>
              </a:rPr>
              <a:t>環境に関するゴール　</a:t>
            </a:r>
            <a:endParaRPr kumimoji="1" lang="ja-JP" altLang="en-US" sz="2000" dirty="0">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0"/>
          <p:cNvSpPr txBox="1"/>
          <p:nvPr/>
        </p:nvSpPr>
        <p:spPr>
          <a:xfrm>
            <a:off x="239487" y="5856516"/>
            <a:ext cx="4798108" cy="707886"/>
          </a:xfrm>
          <a:prstGeom prst="rect">
            <a:avLst/>
          </a:prstGeom>
          <a:noFill/>
        </p:spPr>
        <p:txBody>
          <a:bodyPr wrap="none" rtlCol="0">
            <a:spAutoFit/>
          </a:bodyPr>
          <a:lstStyle/>
          <a:p>
            <a:r>
              <a:rPr lang="ja-JP" altLang="en-US" sz="2000" dirty="0" smtClean="0">
                <a:latin typeface="UD デジタル 教科書体 NP-R" panose="02020400000000000000" pitchFamily="18" charset="-128"/>
                <a:ea typeface="UD デジタル 教科書体 NP-R" panose="02020400000000000000" pitchFamily="18" charset="-128"/>
              </a:rPr>
              <a:t>ゴール</a:t>
            </a:r>
            <a:r>
              <a:rPr lang="en-US" altLang="ja-JP" sz="2000" dirty="0" smtClean="0">
                <a:latin typeface="UD デジタル 教科書体 NP-R" panose="02020400000000000000" pitchFamily="18" charset="-128"/>
                <a:ea typeface="UD デジタル 教科書体 NP-R" panose="02020400000000000000" pitchFamily="18" charset="-128"/>
              </a:rPr>
              <a:t>7</a:t>
            </a:r>
            <a:r>
              <a:rPr lang="ja-JP" altLang="en-US" sz="2000" dirty="0" smtClean="0">
                <a:latin typeface="UD デジタル 教科書体 NP-R" panose="02020400000000000000" pitchFamily="18" charset="-128"/>
                <a:ea typeface="UD デジタル 教科書体 NP-R" panose="02020400000000000000" pitchFamily="18" charset="-128"/>
              </a:rPr>
              <a:t>～</a:t>
            </a:r>
            <a:r>
              <a:rPr lang="en-US" altLang="ja-JP" sz="2000" dirty="0" smtClean="0">
                <a:latin typeface="UD デジタル 教科書体 NP-R" panose="02020400000000000000" pitchFamily="18" charset="-128"/>
                <a:ea typeface="UD デジタル 教科書体 NP-R" panose="02020400000000000000" pitchFamily="18" charset="-128"/>
              </a:rPr>
              <a:t>12</a:t>
            </a:r>
            <a:r>
              <a:rPr lang="ja-JP" altLang="en-US" sz="2000" dirty="0" smtClean="0">
                <a:latin typeface="UD デジタル 教科書体 NP-R" panose="02020400000000000000" pitchFamily="18" charset="-128"/>
                <a:ea typeface="UD デジタル 教科書体 NP-R" panose="02020400000000000000" pitchFamily="18" charset="-128"/>
              </a:rPr>
              <a:t>　琵琶湖を取り巻く暮らし</a:t>
            </a:r>
            <a:endParaRPr lang="en-US" altLang="ja-JP" sz="2000" dirty="0" smtClean="0">
              <a:latin typeface="UD デジタル 教科書体 NP-R" panose="02020400000000000000" pitchFamily="18" charset="-128"/>
              <a:ea typeface="UD デジタル 教科書体 NP-R" panose="02020400000000000000" pitchFamily="18" charset="-128"/>
            </a:endParaRPr>
          </a:p>
          <a:p>
            <a:r>
              <a:rPr lang="ja-JP" altLang="en-US" sz="2000" dirty="0" smtClean="0">
                <a:latin typeface="UD デジタル 教科書体 NP-R" panose="02020400000000000000" pitchFamily="18" charset="-128"/>
                <a:ea typeface="UD デジタル 教科書体 NP-R" panose="02020400000000000000" pitchFamily="18" charset="-128"/>
              </a:rPr>
              <a:t>に関するゴール　</a:t>
            </a:r>
            <a:endParaRPr kumimoji="1" lang="ja-JP" altLang="en-US" sz="2000" dirty="0">
              <a:latin typeface="UD デジタル 教科書体 NP-R" panose="02020400000000000000" pitchFamily="18" charset="-128"/>
              <a:ea typeface="UD デジタル 教科書体 NP-R" panose="02020400000000000000" pitchFamily="18" charset="-128"/>
            </a:endParaRPr>
          </a:p>
        </p:txBody>
      </p:sp>
      <p:sp>
        <p:nvSpPr>
          <p:cNvPr id="12" name="テキスト ボックス 11"/>
          <p:cNvSpPr txBox="1"/>
          <p:nvPr/>
        </p:nvSpPr>
        <p:spPr>
          <a:xfrm>
            <a:off x="5500916" y="6023430"/>
            <a:ext cx="3858749" cy="400110"/>
          </a:xfrm>
          <a:prstGeom prst="rect">
            <a:avLst/>
          </a:prstGeom>
          <a:noFill/>
        </p:spPr>
        <p:txBody>
          <a:bodyPr wrap="none" rtlCol="0">
            <a:spAutoFit/>
          </a:bodyPr>
          <a:lstStyle/>
          <a:p>
            <a:r>
              <a:rPr lang="ja-JP" altLang="en-US" sz="2000" dirty="0" smtClean="0">
                <a:latin typeface="UD デジタル 教科書体 NP-R" panose="02020400000000000000" pitchFamily="18" charset="-128"/>
                <a:ea typeface="UD デジタル 教科書体 NP-R" panose="02020400000000000000" pitchFamily="18" charset="-128"/>
              </a:rPr>
              <a:t>ゴール</a:t>
            </a:r>
            <a:r>
              <a:rPr lang="en-US" altLang="ja-JP" sz="2000" dirty="0" smtClean="0">
                <a:latin typeface="UD デジタル 教科書体 NP-R" panose="02020400000000000000" pitchFamily="18" charset="-128"/>
                <a:ea typeface="UD デジタル 教科書体 NP-R" panose="02020400000000000000" pitchFamily="18" charset="-128"/>
              </a:rPr>
              <a:t>13</a:t>
            </a:r>
            <a:r>
              <a:rPr lang="ja-JP" altLang="en-US" sz="2000" dirty="0" smtClean="0">
                <a:latin typeface="UD デジタル 教科書体 NP-R" panose="02020400000000000000" pitchFamily="18" charset="-128"/>
                <a:ea typeface="UD デジタル 教科書体 NP-R" panose="02020400000000000000" pitchFamily="18" charset="-128"/>
              </a:rPr>
              <a:t>　全体を貫くゴール　</a:t>
            </a:r>
            <a:endParaRPr kumimoji="1" lang="ja-JP" altLang="en-US" sz="2000" dirty="0">
              <a:latin typeface="UD デジタル 教科書体 NP-R" panose="02020400000000000000" pitchFamily="18" charset="-128"/>
              <a:ea typeface="UD デジタル 教科書体 NP-R" panose="02020400000000000000" pitchFamily="18" charset="-128"/>
            </a:endParaRPr>
          </a:p>
        </p:txBody>
      </p:sp>
      <p:sp>
        <p:nvSpPr>
          <p:cNvPr id="2" name="スライド番号プレースホルダー 1"/>
          <p:cNvSpPr>
            <a:spLocks noGrp="1"/>
          </p:cNvSpPr>
          <p:nvPr>
            <p:ph type="sldNum" sz="quarter" idx="12"/>
          </p:nvPr>
        </p:nvSpPr>
        <p:spPr/>
        <p:txBody>
          <a:bodyPr/>
          <a:lstStyle/>
          <a:p>
            <a:fld id="{D65DA00A-5B17-47E7-8482-B4B754A222F2}" type="slidenum">
              <a:rPr lang="en-US" altLang="ja-JP" smtClean="0">
                <a:solidFill>
                  <a:prstClr val="white"/>
                </a:solidFill>
              </a:rPr>
              <a:pPr/>
              <a:t>35</a:t>
            </a:fld>
            <a:endParaRPr lang="en-US" altLang="ja-JP">
              <a:solidFill>
                <a:prstClr val="white"/>
              </a:solidFill>
            </a:endParaRPr>
          </a:p>
        </p:txBody>
      </p:sp>
    </p:spTree>
    <p:extLst>
      <p:ext uri="{BB962C8B-B14F-4D97-AF65-F5344CB8AC3E}">
        <p14:creationId xmlns:p14="http://schemas.microsoft.com/office/powerpoint/2010/main" val="8826958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bg1"/>
                </a:solidFill>
                <a:latin typeface="UD デジタル 教科書体 NP-R" panose="02020400000000000000" pitchFamily="18" charset="-128"/>
                <a:ea typeface="UD デジタル 教科書体 NP-R" panose="02020400000000000000" pitchFamily="18" charset="-128"/>
              </a:rPr>
              <a:t>MLG</a:t>
            </a:r>
            <a:r>
              <a:rPr lang="en-US" altLang="ja-JP" sz="2400" dirty="0" smtClean="0">
                <a:solidFill>
                  <a:schemeClr val="bg1"/>
                </a:solidFill>
                <a:latin typeface="UD デジタル 教科書体 NP-R" panose="02020400000000000000" pitchFamily="18" charset="-128"/>
                <a:ea typeface="UD デジタル 教科書体 NP-R" panose="02020400000000000000" pitchFamily="18" charset="-128"/>
              </a:rPr>
              <a:t>s</a:t>
            </a:r>
            <a:r>
              <a:rPr lang="ja-JP" altLang="en-US" dirty="0" smtClean="0">
                <a:solidFill>
                  <a:schemeClr val="bg1"/>
                </a:solidFill>
                <a:latin typeface="UD デジタル 教科書体 NP-R" panose="02020400000000000000" pitchFamily="18" charset="-128"/>
                <a:ea typeface="UD デジタル 教科書体 NP-R" panose="02020400000000000000" pitchFamily="18" charset="-128"/>
              </a:rPr>
              <a:t>の推進について</a:t>
            </a:r>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持続可能な社会のためにできること</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p:cNvSpPr>
            <a:spLocks noGrp="1"/>
          </p:cNvSpPr>
          <p:nvPr>
            <p:ph type="sldNum" sz="quarter" idx="12"/>
          </p:nvPr>
        </p:nvSpPr>
        <p:spPr/>
        <p:txBody>
          <a:bodyPr/>
          <a:lstStyle/>
          <a:p>
            <a:fld id="{5BBBBE68-B3AE-4AE0-932A-68741C932B46}" type="slidenum">
              <a:rPr lang="en-US" altLang="ja-JP" smtClean="0">
                <a:solidFill>
                  <a:prstClr val="white"/>
                </a:solidFill>
              </a:rPr>
              <a:pPr/>
              <a:t>36</a:t>
            </a:fld>
            <a:endParaRPr lang="en-US" altLang="ja-JP">
              <a:solidFill>
                <a:prstClr val="white"/>
              </a:solidFill>
            </a:endParaRPr>
          </a:p>
        </p:txBody>
      </p:sp>
    </p:spTree>
    <p:extLst>
      <p:ext uri="{BB962C8B-B14F-4D97-AF65-F5344CB8AC3E}">
        <p14:creationId xmlns:p14="http://schemas.microsoft.com/office/powerpoint/2010/main" val="900223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a:t>
            </a:r>
            <a:r>
              <a:rPr kumimoji="1" lang="en-US" altLang="ja-JP" dirty="0" smtClean="0">
                <a:latin typeface="UD デジタル 教科書体 NP-R" panose="02020400000000000000" pitchFamily="18" charset="-128"/>
                <a:ea typeface="UD デジタル 教科書体 NP-R" panose="02020400000000000000" pitchFamily="18" charset="-128"/>
              </a:rPr>
              <a:t>SDGs</a:t>
            </a:r>
            <a:r>
              <a:rPr kumimoji="1" lang="ja-JP" altLang="en-US" dirty="0" smtClean="0">
                <a:latin typeface="UD デジタル 教科書体 NP-R" panose="02020400000000000000" pitchFamily="18" charset="-128"/>
                <a:ea typeface="UD デジタル 教科書体 NP-R" panose="02020400000000000000" pitchFamily="18" charset="-128"/>
              </a:rPr>
              <a:t>と何が違うの？」</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8" name="テキスト ボックス 7"/>
          <p:cNvSpPr txBox="1"/>
          <p:nvPr/>
        </p:nvSpPr>
        <p:spPr>
          <a:xfrm>
            <a:off x="138742" y="1364345"/>
            <a:ext cx="8797601" cy="1354217"/>
          </a:xfrm>
          <a:prstGeom prst="rect">
            <a:avLst/>
          </a:prstGeom>
          <a:noFill/>
        </p:spPr>
        <p:txBody>
          <a:bodyPr wrap="none" rtlCol="0">
            <a:spAutoFit/>
          </a:bodyPr>
          <a:lstStyle/>
          <a:p>
            <a:r>
              <a:rPr lang="ja-JP" altLang="en-US" sz="2800" dirty="0">
                <a:latin typeface="UD デジタル 教科書体 NP-R" panose="02020400000000000000" pitchFamily="18" charset="-128"/>
                <a:ea typeface="UD デジタル 教科書体 NP-R" panose="02020400000000000000" pitchFamily="18" charset="-128"/>
              </a:rPr>
              <a:t>「地球レベルで考えて、地域レベルで行動する</a:t>
            </a:r>
            <a:r>
              <a:rPr lang="ja-JP" altLang="en-US" sz="2800" dirty="0" smtClean="0">
                <a:latin typeface="UD デジタル 教科書体 NP-R" panose="02020400000000000000" pitchFamily="18" charset="-128"/>
                <a:ea typeface="UD デジタル 教科書体 NP-R" panose="02020400000000000000" pitchFamily="18" charset="-128"/>
              </a:rPr>
              <a:t>」</a:t>
            </a:r>
            <a:endParaRPr lang="en-US" altLang="ja-JP" sz="5400" dirty="0" smtClean="0">
              <a:latin typeface="UD デジタル 教科書体 NP-R" panose="02020400000000000000" pitchFamily="18" charset="-128"/>
              <a:ea typeface="UD デジタル 教科書体 NP-R" panose="02020400000000000000" pitchFamily="18" charset="-128"/>
            </a:endParaRPr>
          </a:p>
          <a:p>
            <a:r>
              <a:rPr lang="en-US" altLang="ja-JP" sz="5400" dirty="0" smtClean="0">
                <a:latin typeface="UD デジタル 教科書体 NP-R" panose="02020400000000000000" pitchFamily="18" charset="-128"/>
                <a:ea typeface="UD デジタル 教科書体 NP-R" panose="02020400000000000000" pitchFamily="18" charset="-128"/>
              </a:rPr>
              <a:t>Think globally, act locally</a:t>
            </a:r>
          </a:p>
        </p:txBody>
      </p:sp>
      <p:sp>
        <p:nvSpPr>
          <p:cNvPr id="11" name="下矢印 10"/>
          <p:cNvSpPr/>
          <p:nvPr/>
        </p:nvSpPr>
        <p:spPr bwMode="auto">
          <a:xfrm flipV="1">
            <a:off x="1722206" y="2844797"/>
            <a:ext cx="1088571" cy="638629"/>
          </a:xfrm>
          <a:prstGeom prst="downArrow">
            <a:avLst/>
          </a:prstGeom>
          <a:solidFill>
            <a:schemeClr val="accent1"/>
          </a:solidFill>
          <a:ln w="12700" cap="sq"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12" name="下矢印 11"/>
          <p:cNvSpPr/>
          <p:nvPr/>
        </p:nvSpPr>
        <p:spPr bwMode="auto">
          <a:xfrm flipV="1">
            <a:off x="6342744" y="2844797"/>
            <a:ext cx="1088571" cy="638629"/>
          </a:xfrm>
          <a:prstGeom prst="downArrow">
            <a:avLst/>
          </a:prstGeom>
          <a:solidFill>
            <a:schemeClr val="accent1"/>
          </a:solidFill>
          <a:ln w="12700" cap="sq"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87" y="3642993"/>
            <a:ext cx="4155609" cy="760481"/>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486" y="3282519"/>
            <a:ext cx="3643086" cy="1481428"/>
          </a:xfrm>
          <a:prstGeom prst="rect">
            <a:avLst/>
          </a:prstGeom>
        </p:spPr>
      </p:pic>
      <p:sp>
        <p:nvSpPr>
          <p:cNvPr id="17" name="テキスト ボックス 16"/>
          <p:cNvSpPr txBox="1"/>
          <p:nvPr/>
        </p:nvSpPr>
        <p:spPr>
          <a:xfrm>
            <a:off x="784628" y="5551712"/>
            <a:ext cx="7802136" cy="1107996"/>
          </a:xfrm>
          <a:prstGeom prst="rect">
            <a:avLst/>
          </a:prstGeom>
          <a:noFill/>
        </p:spPr>
        <p:txBody>
          <a:bodyPr wrap="none" rtlCol="0">
            <a:spAutoFit/>
          </a:bodyPr>
          <a:lstStyle/>
          <a:p>
            <a:r>
              <a:rPr lang="ja-JP" altLang="en-US" sz="6600" dirty="0" smtClean="0">
                <a:latin typeface="UD デジタル 教科書体 NP-R" panose="02020400000000000000" pitchFamily="18" charset="-128"/>
                <a:ea typeface="UD デジタル 教科書体 NP-R" panose="02020400000000000000" pitchFamily="18" charset="-128"/>
              </a:rPr>
              <a:t>着眼大局　着手小局</a:t>
            </a:r>
            <a:endParaRPr lang="en-US" altLang="ja-JP" sz="6600" dirty="0" smtClean="0">
              <a:latin typeface="UD デジタル 教科書体 NP-R" panose="02020400000000000000" pitchFamily="18" charset="-128"/>
              <a:ea typeface="UD デジタル 教科書体 NP-R" panose="02020400000000000000" pitchFamily="18" charset="-128"/>
            </a:endParaRPr>
          </a:p>
        </p:txBody>
      </p:sp>
      <p:sp>
        <p:nvSpPr>
          <p:cNvPr id="18" name="下矢印 17"/>
          <p:cNvSpPr/>
          <p:nvPr/>
        </p:nvSpPr>
        <p:spPr bwMode="auto">
          <a:xfrm>
            <a:off x="1722206" y="4666340"/>
            <a:ext cx="1088571" cy="638629"/>
          </a:xfrm>
          <a:prstGeom prst="downArrow">
            <a:avLst/>
          </a:prstGeom>
          <a:solidFill>
            <a:schemeClr val="accent1"/>
          </a:solidFill>
          <a:ln w="12700" cap="sq"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19" name="下矢印 18"/>
          <p:cNvSpPr/>
          <p:nvPr/>
        </p:nvSpPr>
        <p:spPr bwMode="auto">
          <a:xfrm>
            <a:off x="6342744" y="4666340"/>
            <a:ext cx="1088571" cy="638629"/>
          </a:xfrm>
          <a:prstGeom prst="downArrow">
            <a:avLst/>
          </a:prstGeom>
          <a:solidFill>
            <a:schemeClr val="accent1"/>
          </a:solidFill>
          <a:ln w="12700" cap="sq"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2" name="スライド番号プレースホルダー 1"/>
          <p:cNvSpPr>
            <a:spLocks noGrp="1"/>
          </p:cNvSpPr>
          <p:nvPr>
            <p:ph type="sldNum" sz="quarter" idx="12"/>
          </p:nvPr>
        </p:nvSpPr>
        <p:spPr/>
        <p:txBody>
          <a:bodyPr/>
          <a:lstStyle/>
          <a:p>
            <a:fld id="{C7DAC536-7554-424C-A7C8-3216C4E18B9E}" type="slidenum">
              <a:rPr lang="en-US" altLang="ja-JP" smtClean="0">
                <a:solidFill>
                  <a:prstClr val="white"/>
                </a:solidFill>
              </a:rPr>
              <a:pPr/>
              <a:t>37</a:t>
            </a:fld>
            <a:endParaRPr lang="en-US" altLang="ja-JP">
              <a:solidFill>
                <a:prstClr val="white"/>
              </a:solidFill>
            </a:endParaRPr>
          </a:p>
        </p:txBody>
      </p:sp>
    </p:spTree>
    <p:extLst>
      <p:ext uri="{BB962C8B-B14F-4D97-AF65-F5344CB8AC3E}">
        <p14:creationId xmlns:p14="http://schemas.microsoft.com/office/powerpoint/2010/main" val="2913084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ゴールとターゲット、アクション（例）</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8" name="テキスト ボックス 7"/>
          <p:cNvSpPr txBox="1"/>
          <p:nvPr/>
        </p:nvSpPr>
        <p:spPr>
          <a:xfrm>
            <a:off x="4499992" y="1123228"/>
            <a:ext cx="3888432" cy="461665"/>
          </a:xfrm>
          <a:prstGeom prst="rect">
            <a:avLst/>
          </a:prstGeom>
          <a:noFill/>
        </p:spPr>
        <p:txBody>
          <a:bodyPr wrap="square" rtlCol="0">
            <a:spAutoFit/>
          </a:bodyPr>
          <a:lstStyle/>
          <a:p>
            <a:pPr fontAlgn="base">
              <a:spcBef>
                <a:spcPct val="0"/>
              </a:spcBef>
              <a:spcAft>
                <a:spcPct val="0"/>
              </a:spcAft>
            </a:pPr>
            <a:r>
              <a:rPr lang="ja-JP" altLang="en-US" sz="2400" dirty="0" smtClean="0">
                <a:solidFill>
                  <a:srgbClr val="0070C0"/>
                </a:solidFill>
                <a:latin typeface="UD デジタル 教科書体 NP-R" panose="02020400000000000000" pitchFamily="18" charset="-128"/>
                <a:ea typeface="UD デジタル 教科書体 NP-R" panose="02020400000000000000" pitchFamily="18" charset="-128"/>
              </a:rPr>
              <a:t>対立する他のゴール</a:t>
            </a:r>
            <a:endParaRPr lang="ja-JP" altLang="en-US" sz="2400"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9" name="テキスト ボックス 8"/>
          <p:cNvSpPr txBox="1"/>
          <p:nvPr/>
        </p:nvSpPr>
        <p:spPr>
          <a:xfrm>
            <a:off x="5893568" y="1872085"/>
            <a:ext cx="3148832" cy="1015663"/>
          </a:xfrm>
          <a:prstGeom prst="rect">
            <a:avLst/>
          </a:prstGeom>
          <a:noFill/>
        </p:spPr>
        <p:txBody>
          <a:bodyPr wrap="square" rtlCol="0">
            <a:spAutoFit/>
          </a:bodyPr>
          <a:lstStyle/>
          <a:p>
            <a:pPr fontAlgn="base">
              <a:spcBef>
                <a:spcPct val="0"/>
              </a:spcBef>
              <a:spcAft>
                <a:spcPct val="0"/>
              </a:spcAft>
            </a:pPr>
            <a:r>
              <a:rPr lang="ja-JP" altLang="en-US" sz="2000" dirty="0" smtClean="0">
                <a:solidFill>
                  <a:srgbClr val="00B0F0"/>
                </a:solidFill>
                <a:latin typeface="UD デジタル 教科書体 NP-R" panose="02020400000000000000" pitchFamily="18" charset="-128"/>
                <a:ea typeface="UD デジタル 教科書体 NP-R" panose="02020400000000000000" pitchFamily="18" charset="-128"/>
              </a:rPr>
              <a:t>清らかさを感じる水質と、多様な魚介類を育む水質は、必ずしも一致しない</a:t>
            </a:r>
            <a:endParaRPr lang="ja-JP" altLang="en-US" sz="2000" dirty="0">
              <a:solidFill>
                <a:srgbClr val="00B0F0"/>
              </a:solidFill>
              <a:latin typeface="UD デジタル 教科書体 NP-R" panose="02020400000000000000" pitchFamily="18" charset="-128"/>
              <a:ea typeface="UD デジタル 教科書体 NP-R" panose="02020400000000000000" pitchFamily="18" charset="-128"/>
            </a:endParaRPr>
          </a:p>
        </p:txBody>
      </p:sp>
      <p:sp>
        <p:nvSpPr>
          <p:cNvPr id="10" name="テキスト ボックス 9"/>
          <p:cNvSpPr txBox="1"/>
          <p:nvPr/>
        </p:nvSpPr>
        <p:spPr>
          <a:xfrm>
            <a:off x="5893568" y="3168720"/>
            <a:ext cx="3134318" cy="1015663"/>
          </a:xfrm>
          <a:prstGeom prst="rect">
            <a:avLst/>
          </a:prstGeom>
          <a:noFill/>
        </p:spPr>
        <p:txBody>
          <a:bodyPr wrap="square" rtlCol="0">
            <a:spAutoFit/>
          </a:bodyPr>
          <a:lstStyle/>
          <a:p>
            <a:pPr fontAlgn="base">
              <a:spcBef>
                <a:spcPct val="0"/>
              </a:spcBef>
              <a:spcAft>
                <a:spcPct val="0"/>
              </a:spcAft>
            </a:pPr>
            <a:r>
              <a:rPr lang="ja-JP" altLang="en-US" sz="2000" dirty="0" smtClean="0">
                <a:solidFill>
                  <a:srgbClr val="7030A0"/>
                </a:solidFill>
                <a:latin typeface="UD デジタル 教科書体 NP-R" panose="02020400000000000000" pitchFamily="18" charset="-128"/>
                <a:ea typeface="UD デジタル 教科書体 NP-R" panose="02020400000000000000" pitchFamily="18" charset="-128"/>
              </a:rPr>
              <a:t>生態系の保全と構造物による防災対策はトレードオフする場合がある</a:t>
            </a:r>
            <a:endParaRPr lang="ja-JP" altLang="en-US" sz="2000" dirty="0">
              <a:solidFill>
                <a:srgbClr val="7030A0"/>
              </a:solidFill>
              <a:latin typeface="UD デジタル 教科書体 NP-R" panose="02020400000000000000" pitchFamily="18" charset="-128"/>
              <a:ea typeface="UD デジタル 教科書体 NP-R" panose="02020400000000000000" pitchFamily="18" charset="-128"/>
            </a:endParaRPr>
          </a:p>
        </p:txBody>
      </p:sp>
      <p:sp>
        <p:nvSpPr>
          <p:cNvPr id="11" name="角丸四角形 10"/>
          <p:cNvSpPr/>
          <p:nvPr/>
        </p:nvSpPr>
        <p:spPr bwMode="auto">
          <a:xfrm>
            <a:off x="323528" y="4442238"/>
            <a:ext cx="1728192" cy="451890"/>
          </a:xfrm>
          <a:prstGeom prst="roundRect">
            <a:avLst/>
          </a:prstGeom>
          <a:ln>
            <a:headEnd type="none" w="sm" len="sm"/>
            <a:tailEnd type="none" w="sm" len="s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srgbClr val="1F497D"/>
                </a:solidFill>
              </a:rPr>
              <a:t>ターゲット</a:t>
            </a:r>
          </a:p>
        </p:txBody>
      </p:sp>
      <p:sp>
        <p:nvSpPr>
          <p:cNvPr id="12" name="テキスト ボックス 11"/>
          <p:cNvSpPr txBox="1"/>
          <p:nvPr/>
        </p:nvSpPr>
        <p:spPr>
          <a:xfrm>
            <a:off x="323528" y="4966136"/>
            <a:ext cx="4104456" cy="1631216"/>
          </a:xfrm>
          <a:prstGeom prst="rect">
            <a:avLst/>
          </a:prstGeom>
          <a:noFill/>
        </p:spPr>
        <p:txBody>
          <a:bodyPr wrap="square" rtlCol="0">
            <a:spAutoFit/>
          </a:bodyPr>
          <a:lstStyle/>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在来</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魚介類の漁獲量・資源量の増加</a:t>
            </a:r>
          </a:p>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魚介類</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の生息環境を改善する</a:t>
            </a: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取組の</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増加</a:t>
            </a:r>
          </a:p>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漁業</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資源の適正</a:t>
            </a: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管理</a:t>
            </a:r>
            <a:endParaRPr lang="ja-JP" altLang="en-US" sz="2000"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3" name="角丸四角形 12"/>
          <p:cNvSpPr/>
          <p:nvPr/>
        </p:nvSpPr>
        <p:spPr bwMode="auto">
          <a:xfrm>
            <a:off x="4644008" y="4442238"/>
            <a:ext cx="1728192" cy="451890"/>
          </a:xfrm>
          <a:prstGeom prst="roundRect">
            <a:avLst/>
          </a:prstGeom>
          <a:ln>
            <a:headEnd type="none" w="sm" len="sm"/>
            <a:tailEnd type="none" w="sm" len="s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srgbClr val="1F497D"/>
                </a:solidFill>
              </a:rPr>
              <a:t>アクション</a:t>
            </a:r>
          </a:p>
        </p:txBody>
      </p:sp>
      <p:sp>
        <p:nvSpPr>
          <p:cNvPr id="14" name="テキスト ボックス 13"/>
          <p:cNvSpPr txBox="1"/>
          <p:nvPr/>
        </p:nvSpPr>
        <p:spPr>
          <a:xfrm>
            <a:off x="4644007" y="4966136"/>
            <a:ext cx="4267763" cy="1631216"/>
          </a:xfrm>
          <a:prstGeom prst="rect">
            <a:avLst/>
          </a:prstGeom>
          <a:noFill/>
        </p:spPr>
        <p:txBody>
          <a:bodyPr wrap="square" rtlCol="0">
            <a:spAutoFit/>
          </a:bodyPr>
          <a:lstStyle/>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琵琶</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湖の魚介類をつかった商品を開発する</a:t>
            </a: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a:t>
            </a:r>
            <a:endParaRPr lang="en-US" altLang="ja-JP" sz="2000" dirty="0" smtClean="0">
              <a:solidFill>
                <a:prstClr val="black"/>
              </a:solidFill>
              <a:latin typeface="UD デジタル 教科書体 NP-R" panose="02020400000000000000" pitchFamily="18" charset="-128"/>
              <a:ea typeface="UD デジタル 教科書体 NP-R" panose="02020400000000000000" pitchFamily="18" charset="-128"/>
            </a:endParaRPr>
          </a:p>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ヨシ</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群落保全の支援活動を</a:t>
            </a: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行う。</a:t>
            </a:r>
            <a:endParaRPr lang="en-US" altLang="ja-JP" sz="2000" dirty="0" smtClean="0">
              <a:solidFill>
                <a:prstClr val="black"/>
              </a:solidFill>
              <a:latin typeface="UD デジタル 教科書体 NP-R" panose="02020400000000000000" pitchFamily="18" charset="-128"/>
              <a:ea typeface="UD デジタル 教科書体 NP-R" panose="02020400000000000000" pitchFamily="18" charset="-128"/>
            </a:endParaRPr>
          </a:p>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外来</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魚釣り大会を実施する。</a:t>
            </a:r>
            <a:endParaRPr lang="en-US" altLang="ja-JP" sz="2000" dirty="0" smtClean="0">
              <a:solidFill>
                <a:prstClr val="black"/>
              </a:solidFill>
              <a:latin typeface="UD デジタル 教科書体 NP-R" panose="02020400000000000000" pitchFamily="18" charset="-128"/>
              <a:ea typeface="UD デジタル 教科書体 NP-R" panose="02020400000000000000" pitchFamily="18" charset="-128"/>
            </a:endParaRPr>
          </a:p>
          <a:p>
            <a:pPr marL="269875" indent="-269875" fontAlgn="base">
              <a:spcBef>
                <a:spcPct val="0"/>
              </a:spcBef>
              <a:spcAft>
                <a:spcPct val="0"/>
              </a:spcAft>
              <a:buFont typeface="Arial" panose="020B0604020202020204" pitchFamily="34" charset="0"/>
              <a:buChar char="•"/>
            </a:pP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社員</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食堂で湖魚を提供する。</a:t>
            </a:r>
            <a:r>
              <a:rPr lang="ja-JP" altLang="en-US" sz="2000" dirty="0" smtClean="0">
                <a:solidFill>
                  <a:prstClr val="black"/>
                </a:solidFill>
                <a:latin typeface="UD デジタル 教科書体 NP-R" panose="02020400000000000000" pitchFamily="18" charset="-128"/>
                <a:ea typeface="UD デジタル 教科書体 NP-R" panose="02020400000000000000" pitchFamily="18" charset="-128"/>
              </a:rPr>
              <a:t>　等</a:t>
            </a:r>
            <a:endParaRPr lang="ja-JP" altLang="en-US" sz="2000" dirty="0">
              <a:solidFill>
                <a:prstClr val="black"/>
              </a:solidFill>
              <a:latin typeface="UD デジタル 教科書体 NP-R" panose="02020400000000000000" pitchFamily="18" charset="-128"/>
              <a:ea typeface="UD デジタル 教科書体 NP-R" panose="02020400000000000000" pitchFamily="18" charset="-128"/>
            </a:endParaRPr>
          </a:p>
        </p:txBody>
      </p:sp>
      <p:pic>
        <p:nvPicPr>
          <p:cNvPr id="15" name="図 14"/>
          <p:cNvPicPr>
            <a:picLocks noChangeAspect="1"/>
          </p:cNvPicPr>
          <p:nvPr/>
        </p:nvPicPr>
        <p:blipFill>
          <a:blip r:embed="rId3"/>
          <a:stretch>
            <a:fillRect/>
          </a:stretch>
        </p:blipFill>
        <p:spPr>
          <a:xfrm>
            <a:off x="145143" y="1220773"/>
            <a:ext cx="4139310" cy="3104483"/>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077" y="1688371"/>
            <a:ext cx="1298671" cy="1296000"/>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972" y="3028544"/>
            <a:ext cx="1296000" cy="1296000"/>
          </a:xfrm>
          <a:prstGeom prst="rect">
            <a:avLst/>
          </a:prstGeom>
        </p:spPr>
      </p:pic>
      <p:sp>
        <p:nvSpPr>
          <p:cNvPr id="3" name="スライド番号プレースホルダー 2"/>
          <p:cNvSpPr>
            <a:spLocks noGrp="1"/>
          </p:cNvSpPr>
          <p:nvPr>
            <p:ph type="sldNum" sz="quarter" idx="12"/>
          </p:nvPr>
        </p:nvSpPr>
        <p:spPr/>
        <p:txBody>
          <a:bodyPr/>
          <a:lstStyle/>
          <a:p>
            <a:fld id="{C7DAC536-7554-424C-A7C8-3216C4E18B9E}" type="slidenum">
              <a:rPr lang="en-US" altLang="ja-JP" smtClean="0">
                <a:solidFill>
                  <a:prstClr val="white"/>
                </a:solidFill>
              </a:rPr>
              <a:pPr/>
              <a:t>38</a:t>
            </a:fld>
            <a:endParaRPr lang="en-US" altLang="ja-JP">
              <a:solidFill>
                <a:prstClr val="white"/>
              </a:solidFill>
            </a:endParaRPr>
          </a:p>
        </p:txBody>
      </p:sp>
    </p:spTree>
    <p:extLst>
      <p:ext uri="{BB962C8B-B14F-4D97-AF65-F5344CB8AC3E}">
        <p14:creationId xmlns:p14="http://schemas.microsoft.com/office/powerpoint/2010/main" val="101160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皆さまにお願いしたいこと</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コンテンツ プレースホルダー 3"/>
          <p:cNvSpPr>
            <a:spLocks noGrp="1"/>
          </p:cNvSpPr>
          <p:nvPr>
            <p:ph idx="1"/>
          </p:nvPr>
        </p:nvSpPr>
        <p:spPr>
          <a:xfrm>
            <a:off x="292100" y="1049867"/>
            <a:ext cx="8610600" cy="5257800"/>
          </a:xfrm>
        </p:spPr>
        <p:txBody>
          <a:bodyPr/>
          <a:lstStyle/>
          <a:p>
            <a:r>
              <a:rPr kumimoji="1" lang="ja-JP" altLang="en-US" dirty="0" smtClean="0">
                <a:latin typeface="UD デジタル 教科書体 N-R" panose="02020400000000000000" pitchFamily="17" charset="-128"/>
                <a:ea typeface="UD デジタル 教科書体 N-R" panose="02020400000000000000" pitchFamily="17" charset="-128"/>
              </a:rPr>
              <a:t>持続可能な社会のための活動（アクション）</a:t>
            </a:r>
            <a:endParaRPr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smtClean="0">
                <a:latin typeface="UD デジタル 教科書体 N-R" panose="02020400000000000000" pitchFamily="17" charset="-128"/>
                <a:ea typeface="UD デジタル 教科書体 N-R" panose="02020400000000000000" pitchFamily="17" charset="-128"/>
              </a:rPr>
              <a:t>それぞれの活動の</a:t>
            </a:r>
            <a:r>
              <a:rPr kumimoji="1" lang="ja-JP" altLang="en-US" u="sng" dirty="0" smtClean="0">
                <a:latin typeface="UD デジタル 教科書体 N-R" panose="02020400000000000000" pitchFamily="17" charset="-128"/>
                <a:ea typeface="UD デジタル 教科書体 N-R" panose="02020400000000000000" pitchFamily="17" charset="-128"/>
              </a:rPr>
              <a:t>「ゆるやかなつながり</a:t>
            </a:r>
            <a:r>
              <a:rPr lang="ja-JP" altLang="en-US" u="sng" dirty="0">
                <a:latin typeface="UD デジタル 教科書体 N-R" panose="02020400000000000000" pitchFamily="17" charset="-128"/>
                <a:ea typeface="UD デジタル 教科書体 N-R" panose="02020400000000000000" pitchFamily="17" charset="-128"/>
              </a:rPr>
              <a:t>」</a:t>
            </a:r>
            <a:r>
              <a:rPr lang="ja-JP" altLang="en-US" u="sng" dirty="0" smtClean="0">
                <a:latin typeface="UD デジタル 教科書体 N-R" panose="02020400000000000000" pitchFamily="17" charset="-128"/>
                <a:ea typeface="UD デジタル 教科書体 N-R" panose="02020400000000000000" pitchFamily="17" charset="-128"/>
              </a:rPr>
              <a:t>（多様</a:t>
            </a:r>
            <a:r>
              <a:rPr lang="ja-JP" altLang="en-US" u="sng" dirty="0">
                <a:latin typeface="UD デジタル 教科書体 N-R" panose="02020400000000000000" pitchFamily="17" charset="-128"/>
                <a:ea typeface="UD デジタル 教科書体 N-R" panose="02020400000000000000" pitchFamily="17" charset="-128"/>
              </a:rPr>
              <a:t>な活動の生態系）</a:t>
            </a:r>
            <a:endParaRPr kumimoji="1" lang="ja-JP" altLang="en-US" u="sng" dirty="0">
              <a:latin typeface="UD デジタル 教科書体 N-R" panose="02020400000000000000" pitchFamily="17" charset="-128"/>
              <a:ea typeface="UD デジタル 教科書体 N-R" panose="02020400000000000000" pitchFamily="17" charset="-128"/>
            </a:endParaRPr>
          </a:p>
        </p:txBody>
      </p:sp>
      <p:pic>
        <p:nvPicPr>
          <p:cNvPr id="18" name="図 17"/>
          <p:cNvPicPr/>
          <p:nvPr/>
        </p:nvPicPr>
        <p:blipFill>
          <a:blip r:embed="rId3" cstate="print">
            <a:extLst>
              <a:ext uri="{28A0092B-C50C-407E-A947-70E740481C1C}">
                <a14:useLocalDpi xmlns:a14="http://schemas.microsoft.com/office/drawing/2010/main" val="0"/>
              </a:ext>
            </a:extLst>
          </a:blip>
          <a:stretch>
            <a:fillRect/>
          </a:stretch>
        </p:blipFill>
        <p:spPr>
          <a:xfrm>
            <a:off x="1464733" y="2586208"/>
            <a:ext cx="6166969" cy="4271792"/>
          </a:xfrm>
          <a:prstGeom prst="rect">
            <a:avLst/>
          </a:prstGeom>
        </p:spPr>
      </p:pic>
      <p:sp>
        <p:nvSpPr>
          <p:cNvPr id="5" name="スライド番号プレースホルダー 4"/>
          <p:cNvSpPr>
            <a:spLocks noGrp="1"/>
          </p:cNvSpPr>
          <p:nvPr>
            <p:ph type="sldNum" sz="quarter" idx="12"/>
          </p:nvPr>
        </p:nvSpPr>
        <p:spPr/>
        <p:txBody>
          <a:bodyPr/>
          <a:lstStyle/>
          <a:p>
            <a:fld id="{D65DA00A-5B17-47E7-8482-B4B754A222F2}" type="slidenum">
              <a:rPr lang="en-US" altLang="ja-JP" smtClean="0">
                <a:solidFill>
                  <a:prstClr val="white"/>
                </a:solidFill>
              </a:rPr>
              <a:pPr/>
              <a:t>39</a:t>
            </a:fld>
            <a:endParaRPr lang="en-US" altLang="ja-JP">
              <a:solidFill>
                <a:prstClr val="white"/>
              </a:solidFill>
            </a:endParaRPr>
          </a:p>
        </p:txBody>
      </p:sp>
    </p:spTree>
    <p:extLst>
      <p:ext uri="{BB962C8B-B14F-4D97-AF65-F5344CB8AC3E}">
        <p14:creationId xmlns:p14="http://schemas.microsoft.com/office/powerpoint/2010/main" val="2864102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1"/>
            <a:ext cx="4572000" cy="3429000"/>
          </a:xfrm>
          <a:prstGeom prst="rect">
            <a:avLst/>
          </a:prstGeom>
        </p:spPr>
      </p:pic>
      <p:pic>
        <p:nvPicPr>
          <p:cNvPr id="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7335"/>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11760" y="3140972"/>
            <a:ext cx="2160240" cy="276999"/>
          </a:xfrm>
          <a:prstGeom prst="rect">
            <a:avLst/>
          </a:prstGeom>
          <a:noFill/>
        </p:spPr>
        <p:txBody>
          <a:bodyPr wrap="square" rtlCol="0">
            <a:spAutoFit/>
          </a:bodyPr>
          <a:lstStyle/>
          <a:p>
            <a:pPr algn="r"/>
            <a:r>
              <a:rPr lang="ja-JP" altLang="en-US" sz="1200" dirty="0">
                <a:solidFill>
                  <a:prstClr val="white"/>
                </a:solidFill>
                <a:latin typeface="Times New Roman"/>
              </a:rPr>
              <a:t>写真出典：　滋賀県</a:t>
            </a:r>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3" y="0"/>
            <a:ext cx="4572673"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9001"/>
            <a:ext cx="4572000" cy="3429000"/>
          </a:xfrm>
          <a:prstGeom prst="rect">
            <a:avLst/>
          </a:prstGeom>
        </p:spPr>
      </p:pic>
      <p:sp>
        <p:nvSpPr>
          <p:cNvPr id="8" name="テキスト ボックス 7"/>
          <p:cNvSpPr txBox="1"/>
          <p:nvPr/>
        </p:nvSpPr>
        <p:spPr>
          <a:xfrm>
            <a:off x="7020272" y="3140970"/>
            <a:ext cx="2160240" cy="276999"/>
          </a:xfrm>
          <a:prstGeom prst="rect">
            <a:avLst/>
          </a:prstGeom>
          <a:noFill/>
        </p:spPr>
        <p:txBody>
          <a:bodyPr wrap="square" rtlCol="0">
            <a:spAutoFit/>
          </a:bodyPr>
          <a:lstStyle/>
          <a:p>
            <a:pPr algn="r"/>
            <a:r>
              <a:rPr lang="ja-JP" altLang="en-US" sz="1200" dirty="0">
                <a:solidFill>
                  <a:prstClr val="white"/>
                </a:solidFill>
                <a:latin typeface="Times New Roman"/>
              </a:rPr>
              <a:t>写真出典：　滋賀県</a:t>
            </a:r>
          </a:p>
        </p:txBody>
      </p:sp>
      <p:sp>
        <p:nvSpPr>
          <p:cNvPr id="9" name="テキスト ボックス 8"/>
          <p:cNvSpPr txBox="1"/>
          <p:nvPr/>
        </p:nvSpPr>
        <p:spPr>
          <a:xfrm>
            <a:off x="0" y="14520"/>
            <a:ext cx="9144000" cy="1077218"/>
          </a:xfrm>
          <a:prstGeom prst="rect">
            <a:avLst/>
          </a:prstGeom>
          <a:noFill/>
        </p:spPr>
        <p:txBody>
          <a:bodyPr wrap="square" rtlCol="0">
            <a:spAutoFit/>
          </a:bodyPr>
          <a:lstStyle/>
          <a:p>
            <a:pPr algn="ct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市民・事業者・行政らによる様々</a:t>
            </a:r>
            <a:r>
              <a:rPr lang="ja-JP" altLang="en-US" sz="3200" dirty="0" smtClean="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な</a:t>
            </a:r>
            <a:endParaRPr lang="en-US" altLang="ja-JP" sz="3200" dirty="0" smtClean="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a:p>
            <a:pPr algn="ctr"/>
            <a:r>
              <a:rPr lang="ja-JP" altLang="en-US" sz="3200" dirty="0" smtClean="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水質</a:t>
            </a: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保全対策</a:t>
            </a:r>
            <a:r>
              <a:rPr lang="ja-JP" altLang="en-US" sz="3200" dirty="0" smtClean="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が実施</a:t>
            </a: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されてきた</a:t>
            </a:r>
            <a:endPar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p:txBody>
      </p:sp>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4</a:t>
            </a:fld>
            <a:endParaRPr lang="en-US" altLang="ja-JP">
              <a:solidFill>
                <a:prstClr val="white"/>
              </a:solidFill>
            </a:endParaRPr>
          </a:p>
        </p:txBody>
      </p:sp>
    </p:spTree>
    <p:extLst>
      <p:ext uri="{BB962C8B-B14F-4D97-AF65-F5344CB8AC3E}">
        <p14:creationId xmlns:p14="http://schemas.microsoft.com/office/powerpoint/2010/main" val="278262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UD デジタル 教科書体 NK-B" panose="02020700000000000000" pitchFamily="18" charset="-128"/>
                <a:ea typeface="UD デジタル 教科書体 NK-B" panose="02020700000000000000" pitchFamily="18" charset="-128"/>
              </a:rPr>
              <a:t>ロゴマークをデザインした人</a:t>
            </a:r>
            <a:endParaRPr lang="ja-JP" altLang="en-US" dirty="0">
              <a:latin typeface="UD デジタル 教科書体 NK-B" panose="02020700000000000000" pitchFamily="18" charset="-128"/>
              <a:ea typeface="UD デジタル 教科書体 NK-B" panose="02020700000000000000" pitchFamily="18" charset="-128"/>
            </a:endParaRPr>
          </a:p>
        </p:txBody>
      </p:sp>
      <p:sp>
        <p:nvSpPr>
          <p:cNvPr id="9" name="コンテンツ プレースホルダー 8"/>
          <p:cNvSpPr>
            <a:spLocks noGrp="1"/>
          </p:cNvSpPr>
          <p:nvPr>
            <p:ph sz="half" idx="2"/>
          </p:nvPr>
        </p:nvSpPr>
        <p:spPr/>
        <p:txBody>
          <a:bodyPr/>
          <a:lstStyle/>
          <a:p>
            <a:r>
              <a:rPr kumimoji="1" lang="ja-JP" altLang="en-US" dirty="0" smtClean="0">
                <a:latin typeface="UD デジタル 教科書体 N-R" panose="02020400000000000000" pitchFamily="17" charset="-128"/>
                <a:ea typeface="UD デジタル 教科書体 N-R" panose="02020400000000000000" pitchFamily="17" charset="-128"/>
              </a:rPr>
              <a:t>吉武莞さん</a:t>
            </a:r>
            <a:endParaRPr kumimoji="1" lang="en-US" altLang="ja-JP" dirty="0" smtClean="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立命</a:t>
            </a:r>
            <a:r>
              <a:rPr lang="ja-JP" altLang="en-US" dirty="0" smtClean="0">
                <a:latin typeface="UD デジタル 教科書体 N-R" panose="02020400000000000000" pitchFamily="17" charset="-128"/>
                <a:ea typeface="UD デジタル 教科書体 N-R" panose="02020400000000000000" pitchFamily="17" charset="-128"/>
              </a:rPr>
              <a:t>館大学理工学部</a:t>
            </a:r>
            <a:endParaRPr lang="en-US" altLang="ja-JP" dirty="0" smtClean="0">
              <a:latin typeface="UD デジタル 教科書体 N-R" panose="02020400000000000000" pitchFamily="17" charset="-128"/>
              <a:ea typeface="UD デジタル 教科書体 N-R" panose="02020400000000000000" pitchFamily="17" charset="-128"/>
            </a:endParaRPr>
          </a:p>
          <a:p>
            <a:r>
              <a:rPr kumimoji="1" lang="en-US" altLang="ja-JP" dirty="0" smtClean="0">
                <a:latin typeface="UD デジタル 教科書体 N-R" panose="02020400000000000000" pitchFamily="17" charset="-128"/>
                <a:ea typeface="UD デジタル 教科書体 N-R" panose="02020400000000000000" pitchFamily="17" charset="-128"/>
              </a:rPr>
              <a:t>SDGs</a:t>
            </a:r>
            <a:r>
              <a:rPr lang="ja-JP" altLang="en-US" dirty="0" smtClean="0">
                <a:latin typeface="UD デジタル 教科書体 N-R" panose="02020400000000000000" pitchFamily="17" charset="-128"/>
                <a:ea typeface="UD デジタル 教科書体 N-R" panose="02020400000000000000" pitchFamily="17" charset="-128"/>
              </a:rPr>
              <a:t>の達成に関する事業に取り組む学生ベンチャー「インパクトラボ」所属</a:t>
            </a:r>
            <a:endParaRPr lang="en-US" altLang="ja-JP" dirty="0" smtClean="0">
              <a:latin typeface="UD デジタル 教科書体 N-R" panose="02020400000000000000" pitchFamily="17" charset="-128"/>
              <a:ea typeface="UD デジタル 教科書体 N-R" panose="02020400000000000000" pitchFamily="17" charset="-128"/>
            </a:endParaRPr>
          </a:p>
          <a:p>
            <a:r>
              <a:rPr kumimoji="1" lang="ja-JP" altLang="en-US" dirty="0" smtClean="0">
                <a:latin typeface="UD デジタル 教科書体 N-R" panose="02020400000000000000" pitchFamily="17" charset="-128"/>
                <a:ea typeface="UD デジタル 教科書体 N-R" panose="02020400000000000000" pitchFamily="17" charset="-128"/>
              </a:rPr>
              <a:t>福岡県</a:t>
            </a:r>
            <a:r>
              <a:rPr kumimoji="1" lang="ja-JP" altLang="en-US" dirty="0">
                <a:latin typeface="UD デジタル 教科書体 N-R" panose="02020400000000000000" pitchFamily="17" charset="-128"/>
                <a:ea typeface="UD デジタル 教科書体 N-R" panose="02020400000000000000" pitchFamily="17" charset="-128"/>
              </a:rPr>
              <a:t>出身</a:t>
            </a:r>
          </a:p>
        </p:txBody>
      </p:sp>
      <p:pic>
        <p:nvPicPr>
          <p:cNvPr id="10" name="コンテンツ プレースホルダー 9"/>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0307" r="4598"/>
          <a:stretch/>
        </p:blipFill>
        <p:spPr>
          <a:xfrm>
            <a:off x="762626" y="1248508"/>
            <a:ext cx="3644626" cy="4853354"/>
          </a:xfrm>
          <a:prstGeom prst="rect">
            <a:avLst/>
          </a:prstGeom>
        </p:spPr>
      </p:pic>
      <p:sp>
        <p:nvSpPr>
          <p:cNvPr id="3" name="スライド番号プレースホルダー 2"/>
          <p:cNvSpPr>
            <a:spLocks noGrp="1"/>
          </p:cNvSpPr>
          <p:nvPr>
            <p:ph type="sldNum" sz="quarter" idx="12"/>
          </p:nvPr>
        </p:nvSpPr>
        <p:spPr/>
        <p:txBody>
          <a:bodyPr/>
          <a:lstStyle/>
          <a:p>
            <a:fld id="{AB1293B7-1CFE-49D3-812A-23D420135CD0}" type="slidenum">
              <a:rPr lang="en-US" altLang="ja-JP" smtClean="0">
                <a:solidFill>
                  <a:prstClr val="white"/>
                </a:solidFill>
              </a:rPr>
              <a:pPr/>
              <a:t>40</a:t>
            </a:fld>
            <a:endParaRPr lang="en-US" altLang="ja-JP">
              <a:solidFill>
                <a:prstClr val="white"/>
              </a:solidFill>
            </a:endParaRPr>
          </a:p>
        </p:txBody>
      </p:sp>
    </p:spTree>
    <p:extLst>
      <p:ext uri="{BB962C8B-B14F-4D97-AF65-F5344CB8AC3E}">
        <p14:creationId xmlns:p14="http://schemas.microsoft.com/office/powerpoint/2010/main" val="3325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xmlns="" id="{FC0E3D6D-A680-D14A-961C-F069A6C56126}"/>
              </a:ext>
            </a:extLst>
          </p:cNvPr>
          <p:cNvSpPr/>
          <p:nvPr/>
        </p:nvSpPr>
        <p:spPr>
          <a:xfrm>
            <a:off x="0" y="182259"/>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xmlns="" id="{7FED9F4F-F59E-844C-B524-D9F31F1A2C27}"/>
              </a:ext>
            </a:extLst>
          </p:cNvPr>
          <p:cNvSpPr/>
          <p:nvPr/>
        </p:nvSpPr>
        <p:spPr>
          <a:xfrm>
            <a:off x="222853" y="182259"/>
            <a:ext cx="8692547" cy="6493482"/>
          </a:xfrm>
          <a:prstGeom prst="roundRect">
            <a:avLst>
              <a:gd name="adj" fmla="val 19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9770AE55-9C22-8044-B323-CD523E2F17C1}"/>
              </a:ext>
            </a:extLst>
          </p:cNvPr>
          <p:cNvSpPr/>
          <p:nvPr/>
        </p:nvSpPr>
        <p:spPr>
          <a:xfrm>
            <a:off x="-998483" y="346841"/>
            <a:ext cx="557048" cy="59909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4C9CC6E2-0401-654E-930A-8B96FCB56BC5}"/>
              </a:ext>
            </a:extLst>
          </p:cNvPr>
          <p:cNvSpPr/>
          <p:nvPr/>
        </p:nvSpPr>
        <p:spPr>
          <a:xfrm>
            <a:off x="-998483" y="1124606"/>
            <a:ext cx="557048" cy="599090"/>
          </a:xfrm>
          <a:prstGeom prst="rect">
            <a:avLst/>
          </a:pr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3377F2E6-DC08-9844-AC79-7C61E565E464}"/>
              </a:ext>
            </a:extLst>
          </p:cNvPr>
          <p:cNvSpPr/>
          <p:nvPr/>
        </p:nvSpPr>
        <p:spPr>
          <a:xfrm>
            <a:off x="-998483" y="1944412"/>
            <a:ext cx="557048" cy="599090"/>
          </a:xfrm>
          <a:prstGeom prst="rect">
            <a:avLst/>
          </a:prstGeom>
          <a:solidFill>
            <a:srgbClr val="EF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FCDDBDA2-93C9-454C-83BA-279999AE599C}"/>
              </a:ext>
            </a:extLst>
          </p:cNvPr>
          <p:cNvSpPr/>
          <p:nvPr/>
        </p:nvSpPr>
        <p:spPr>
          <a:xfrm>
            <a:off x="-998483" y="2701156"/>
            <a:ext cx="557048" cy="599090"/>
          </a:xfrm>
          <a:prstGeom prst="rect">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a:extLst>
              <a:ext uri="{FF2B5EF4-FFF2-40B4-BE49-F238E27FC236}">
                <a16:creationId xmlns:a16="http://schemas.microsoft.com/office/drawing/2014/main" xmlns="" id="{05F5C59A-ED83-724C-B1F8-2CF7161DC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80" y="286738"/>
            <a:ext cx="8463185" cy="476054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xmlns="" id="{2278BE37-56B3-A04B-9DB0-204BFE08E035}"/>
              </a:ext>
            </a:extLst>
          </p:cNvPr>
          <p:cNvSpPr/>
          <p:nvPr/>
        </p:nvSpPr>
        <p:spPr>
          <a:xfrm>
            <a:off x="89278" y="633056"/>
            <a:ext cx="3471339" cy="667094"/>
          </a:xfrm>
          <a:prstGeom prst="rect">
            <a:avLst/>
          </a:prstGeom>
          <a:solidFill>
            <a:srgbClr val="147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直角三角形 2">
            <a:extLst>
              <a:ext uri="{FF2B5EF4-FFF2-40B4-BE49-F238E27FC236}">
                <a16:creationId xmlns:a16="http://schemas.microsoft.com/office/drawing/2014/main" xmlns="" id="{471D302E-AEF6-FF43-95B0-1347D0F90C7F}"/>
              </a:ext>
            </a:extLst>
          </p:cNvPr>
          <p:cNvSpPr/>
          <p:nvPr/>
        </p:nvSpPr>
        <p:spPr>
          <a:xfrm rot="10800000">
            <a:off x="89279" y="1300149"/>
            <a:ext cx="124691" cy="124691"/>
          </a:xfrm>
          <a:prstGeom prst="rtTriangle">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49F16D45-52D1-CD4D-AF19-20CECD4D3C21}"/>
              </a:ext>
            </a:extLst>
          </p:cNvPr>
          <p:cNvSpPr txBox="1"/>
          <p:nvPr/>
        </p:nvSpPr>
        <p:spPr>
          <a:xfrm>
            <a:off x="382067" y="723600"/>
            <a:ext cx="2956259" cy="523220"/>
          </a:xfrm>
          <a:prstGeom prst="rect">
            <a:avLst/>
          </a:prstGeom>
          <a:noFill/>
        </p:spPr>
        <p:txBody>
          <a:bodyPr wrap="none" rtlCol="0">
            <a:spAutoFit/>
          </a:bodyPr>
          <a:lstStyle/>
          <a:p>
            <a:r>
              <a:rPr kumimoji="1" lang="en-US" altLang="ja-JP" sz="2800" b="1" spc="300" dirty="0">
                <a:solidFill>
                  <a:schemeClr val="bg1"/>
                </a:solidFill>
                <a:latin typeface="Yu Gothic" panose="020B0400000000000000" pitchFamily="34" charset="-128"/>
                <a:ea typeface="Yu Gothic" panose="020B0400000000000000" pitchFamily="34" charset="-128"/>
              </a:rPr>
              <a:t>MLGs</a:t>
            </a:r>
            <a:r>
              <a:rPr kumimoji="1" lang="ja-JP" altLang="en-US" sz="2800" b="1" spc="300">
                <a:solidFill>
                  <a:schemeClr val="bg1"/>
                </a:solidFill>
                <a:latin typeface="Yu Gothic" panose="020B0400000000000000" pitchFamily="34" charset="-128"/>
                <a:ea typeface="Yu Gothic" panose="020B0400000000000000" pitchFamily="34" charset="-128"/>
              </a:rPr>
              <a:t>関連講座</a:t>
            </a:r>
          </a:p>
        </p:txBody>
      </p:sp>
      <p:sp>
        <p:nvSpPr>
          <p:cNvPr id="51" name="テキスト ボックス 50">
            <a:extLst>
              <a:ext uri="{FF2B5EF4-FFF2-40B4-BE49-F238E27FC236}">
                <a16:creationId xmlns:a16="http://schemas.microsoft.com/office/drawing/2014/main" xmlns="" id="{716D2F69-B6BE-B74F-827D-A9A786C355B7}"/>
              </a:ext>
            </a:extLst>
          </p:cNvPr>
          <p:cNvSpPr txBox="1"/>
          <p:nvPr/>
        </p:nvSpPr>
        <p:spPr>
          <a:xfrm>
            <a:off x="636709" y="5322727"/>
            <a:ext cx="5227713" cy="584775"/>
          </a:xfrm>
          <a:prstGeom prst="rect">
            <a:avLst/>
          </a:prstGeom>
          <a:noFill/>
        </p:spPr>
        <p:txBody>
          <a:bodyPr wrap="none" rtlCol="0">
            <a:spAutoFit/>
          </a:bodyPr>
          <a:lstStyle>
            <a:defPPr>
              <a:defRPr lang="en-US"/>
            </a:defPPr>
            <a:lvl1pPr>
              <a:defRPr kumimoji="1" b="1">
                <a:solidFill>
                  <a:schemeClr val="tx2"/>
                </a:solidFill>
                <a:latin typeface="Yu Gothic" panose="020B0400000000000000" pitchFamily="34" charset="-128"/>
                <a:ea typeface="Yu Gothic" panose="020B0400000000000000" pitchFamily="34" charset="-128"/>
              </a:defRPr>
            </a:lvl1pPr>
          </a:lstStyle>
          <a:p>
            <a:r>
              <a:rPr lang="en" altLang="ja-JP" sz="1600" dirty="0">
                <a:solidFill>
                  <a:schemeClr val="tx1">
                    <a:lumMod val="85000"/>
                    <a:lumOff val="15000"/>
                  </a:schemeClr>
                </a:solidFill>
              </a:rPr>
              <a:t>MLGs </a:t>
            </a:r>
            <a:r>
              <a:rPr lang="ja-JP" altLang="en-US" sz="1600">
                <a:solidFill>
                  <a:schemeClr val="tx1">
                    <a:lumMod val="85000"/>
                    <a:lumOff val="15000"/>
                  </a:schemeClr>
                </a:solidFill>
              </a:rPr>
              <a:t>ニュースサイト「</a:t>
            </a:r>
            <a:r>
              <a:rPr lang="en" altLang="ja-JP" sz="1600" dirty="0">
                <a:solidFill>
                  <a:schemeClr val="tx1">
                    <a:lumMod val="85000"/>
                    <a:lumOff val="15000"/>
                  </a:schemeClr>
                </a:solidFill>
              </a:rPr>
              <a:t>MLGs WEB</a:t>
            </a:r>
            <a:r>
              <a:rPr lang="ja-JP" altLang="en" sz="1600">
                <a:solidFill>
                  <a:schemeClr val="tx1">
                    <a:lumMod val="85000"/>
                    <a:lumOff val="15000"/>
                  </a:schemeClr>
                </a:solidFill>
              </a:rPr>
              <a:t>」</a:t>
            </a:r>
            <a:r>
              <a:rPr lang="ja-JP" altLang="en-US" sz="1600">
                <a:solidFill>
                  <a:schemeClr val="tx1">
                    <a:lumMod val="85000"/>
                    <a:lumOff val="15000"/>
                  </a:schemeClr>
                </a:solidFill>
              </a:rPr>
              <a:t>運用にあたり、</a:t>
            </a:r>
            <a:endParaRPr lang="en-US" altLang="ja-JP" sz="1600" dirty="0">
              <a:solidFill>
                <a:schemeClr val="tx1">
                  <a:lumMod val="85000"/>
                  <a:lumOff val="15000"/>
                </a:schemeClr>
              </a:solidFill>
            </a:endParaRPr>
          </a:p>
          <a:p>
            <a:r>
              <a:rPr lang="ja-JP" altLang="en-US" sz="1600">
                <a:solidFill>
                  <a:schemeClr val="tx1">
                    <a:lumMod val="85000"/>
                    <a:lumOff val="15000"/>
                  </a:schemeClr>
                </a:solidFill>
              </a:rPr>
              <a:t>記事を作成するライターの養成講座</a:t>
            </a:r>
            <a:endParaRPr lang="en-US" altLang="ja-JP" sz="1600" dirty="0">
              <a:solidFill>
                <a:schemeClr val="tx1">
                  <a:lumMod val="85000"/>
                  <a:lumOff val="15000"/>
                </a:schemeClr>
              </a:solidFill>
            </a:endParaRPr>
          </a:p>
        </p:txBody>
      </p:sp>
      <p:sp>
        <p:nvSpPr>
          <p:cNvPr id="17" name="角丸四角形 16">
            <a:extLst>
              <a:ext uri="{FF2B5EF4-FFF2-40B4-BE49-F238E27FC236}">
                <a16:creationId xmlns:a16="http://schemas.microsoft.com/office/drawing/2014/main" xmlns="" id="{ED241AE6-8473-9E4E-A9C0-BC2D8EAD1C7C}"/>
              </a:ext>
            </a:extLst>
          </p:cNvPr>
          <p:cNvSpPr/>
          <p:nvPr/>
        </p:nvSpPr>
        <p:spPr>
          <a:xfrm>
            <a:off x="7425572" y="5280598"/>
            <a:ext cx="1277364" cy="1249294"/>
          </a:xfrm>
          <a:prstGeom prst="roundRect">
            <a:avLst>
              <a:gd name="adj" fmla="val 633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xmlns="" id="{423773CC-E043-4C4B-B5D4-86DF3B1E266A}"/>
              </a:ext>
            </a:extLst>
          </p:cNvPr>
          <p:cNvSpPr txBox="1"/>
          <p:nvPr/>
        </p:nvSpPr>
        <p:spPr>
          <a:xfrm>
            <a:off x="697787" y="6089761"/>
            <a:ext cx="2898550" cy="307777"/>
          </a:xfrm>
          <a:prstGeom prst="rect">
            <a:avLst/>
          </a:prstGeom>
          <a:noFill/>
        </p:spPr>
        <p:txBody>
          <a:bodyPr wrap="none" rtlCol="0">
            <a:spAutoFit/>
          </a:bodyPr>
          <a:lstStyle>
            <a:defPPr>
              <a:defRPr lang="en-US"/>
            </a:defPPr>
            <a:lvl1pPr>
              <a:defRPr kumimoji="1" b="1">
                <a:solidFill>
                  <a:schemeClr val="tx2"/>
                </a:solidFill>
                <a:latin typeface="Yu Gothic" panose="020B0400000000000000" pitchFamily="34" charset="-128"/>
                <a:ea typeface="Yu Gothic" panose="020B0400000000000000" pitchFamily="34" charset="-128"/>
              </a:defRPr>
            </a:lvl1pPr>
          </a:lstStyle>
          <a:p>
            <a:r>
              <a:rPr lang="en-US" altLang="ja-JP" sz="1400" dirty="0">
                <a:solidFill>
                  <a:schemeClr val="tx1">
                    <a:lumMod val="85000"/>
                    <a:lumOff val="15000"/>
                  </a:schemeClr>
                </a:solidFill>
              </a:rPr>
              <a:t>7</a:t>
            </a:r>
            <a:r>
              <a:rPr lang="ja-JP" altLang="en-US" sz="1400">
                <a:solidFill>
                  <a:schemeClr val="tx1">
                    <a:lumMod val="85000"/>
                    <a:lumOff val="15000"/>
                  </a:schemeClr>
                </a:solidFill>
              </a:rPr>
              <a:t>月・</a:t>
            </a:r>
            <a:r>
              <a:rPr lang="en-US" altLang="ja-JP" sz="1400" dirty="0">
                <a:solidFill>
                  <a:schemeClr val="tx1">
                    <a:lumMod val="85000"/>
                    <a:lumOff val="15000"/>
                  </a:schemeClr>
                </a:solidFill>
              </a:rPr>
              <a:t>8</a:t>
            </a:r>
            <a:r>
              <a:rPr lang="ja-JP" altLang="en-US" sz="1400">
                <a:solidFill>
                  <a:schemeClr val="tx1">
                    <a:lumMod val="85000"/>
                    <a:lumOff val="15000"/>
                  </a:schemeClr>
                </a:solidFill>
              </a:rPr>
              <a:t>月</a:t>
            </a:r>
            <a:r>
              <a:rPr lang="en-US" altLang="ja-JP" sz="1400" dirty="0">
                <a:solidFill>
                  <a:schemeClr val="tx1">
                    <a:lumMod val="85000"/>
                    <a:lumOff val="15000"/>
                  </a:schemeClr>
                </a:solidFill>
              </a:rPr>
              <a:t> | </a:t>
            </a:r>
            <a:r>
              <a:rPr lang="ja-JP" altLang="en-US" sz="1400">
                <a:solidFill>
                  <a:schemeClr val="tx1">
                    <a:lumMod val="85000"/>
                    <a:lumOff val="15000"/>
                  </a:schemeClr>
                </a:solidFill>
              </a:rPr>
              <a:t>対象：高校生・大学生</a:t>
            </a:r>
            <a:endParaRPr lang="en-US" altLang="ja-JP" sz="1400" dirty="0">
              <a:solidFill>
                <a:schemeClr val="tx1">
                  <a:lumMod val="85000"/>
                  <a:lumOff val="15000"/>
                </a:schemeClr>
              </a:solidFill>
            </a:endParaRPr>
          </a:p>
        </p:txBody>
      </p:sp>
      <p:pic>
        <p:nvPicPr>
          <p:cNvPr id="11" name="図 10" descr="QR コード&#10;&#10;自動的に生成された説明">
            <a:extLst>
              <a:ext uri="{FF2B5EF4-FFF2-40B4-BE49-F238E27FC236}">
                <a16:creationId xmlns:a16="http://schemas.microsoft.com/office/drawing/2014/main" xmlns="" id="{94745441-3497-524F-BE52-EDDC170CFAAC}"/>
              </a:ext>
            </a:extLst>
          </p:cNvPr>
          <p:cNvPicPr>
            <a:picLocks noChangeAspect="1"/>
          </p:cNvPicPr>
          <p:nvPr/>
        </p:nvPicPr>
        <p:blipFill rotWithShape="1">
          <a:blip r:embed="rId4"/>
          <a:srcRect l="4799" t="5957" r="4799" b="5065"/>
          <a:stretch/>
        </p:blipFill>
        <p:spPr>
          <a:xfrm>
            <a:off x="7538258" y="5395912"/>
            <a:ext cx="1050312" cy="1033764"/>
          </a:xfrm>
          <a:prstGeom prst="rect">
            <a:avLst/>
          </a:prstGeom>
        </p:spPr>
      </p:pic>
      <p:sp>
        <p:nvSpPr>
          <p:cNvPr id="14" name="角丸四角形 13">
            <a:extLst>
              <a:ext uri="{FF2B5EF4-FFF2-40B4-BE49-F238E27FC236}">
                <a16:creationId xmlns:a16="http://schemas.microsoft.com/office/drawing/2014/main" xmlns="" id="{C132532E-5FD4-DD4A-A5FF-2747CE188F0E}"/>
              </a:ext>
            </a:extLst>
          </p:cNvPr>
          <p:cNvSpPr/>
          <p:nvPr/>
        </p:nvSpPr>
        <p:spPr>
          <a:xfrm>
            <a:off x="5239081" y="6087159"/>
            <a:ext cx="1939172" cy="3054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CECE0EA6-F839-404D-A306-ACD118A57627}"/>
              </a:ext>
            </a:extLst>
          </p:cNvPr>
          <p:cNvSpPr txBox="1"/>
          <p:nvPr/>
        </p:nvSpPr>
        <p:spPr>
          <a:xfrm>
            <a:off x="5292010" y="6115592"/>
            <a:ext cx="1877437" cy="276999"/>
          </a:xfrm>
          <a:prstGeom prst="rect">
            <a:avLst/>
          </a:prstGeom>
          <a:noFill/>
        </p:spPr>
        <p:txBody>
          <a:bodyPr wrap="none" rtlCol="0">
            <a:spAutoFit/>
          </a:bodyPr>
          <a:lstStyle>
            <a:defPPr>
              <a:defRPr lang="en-US"/>
            </a:defPPr>
            <a:lvl1pPr>
              <a:defRPr kumimoji="1" sz="1200" b="1">
                <a:solidFill>
                  <a:schemeClr val="tx2"/>
                </a:solidFill>
                <a:latin typeface="Yu Gothic" panose="020B0400000000000000" pitchFamily="34" charset="-128"/>
                <a:ea typeface="Yu Gothic" panose="020B0400000000000000" pitchFamily="34" charset="-128"/>
              </a:defRPr>
            </a:lvl1pPr>
          </a:lstStyle>
          <a:p>
            <a:r>
              <a:rPr lang="ja-JP" altLang="en-US">
                <a:solidFill>
                  <a:schemeClr val="bg1"/>
                </a:solidFill>
              </a:rPr>
              <a:t>詳細・申込はこちらから</a:t>
            </a:r>
          </a:p>
        </p:txBody>
      </p:sp>
      <p:sp>
        <p:nvSpPr>
          <p:cNvPr id="16" name="三角形 15">
            <a:extLst>
              <a:ext uri="{FF2B5EF4-FFF2-40B4-BE49-F238E27FC236}">
                <a16:creationId xmlns:a16="http://schemas.microsoft.com/office/drawing/2014/main" xmlns="" id="{5E48C3A3-B8DB-F944-A781-BFDBD6BA17A2}"/>
              </a:ext>
            </a:extLst>
          </p:cNvPr>
          <p:cNvSpPr/>
          <p:nvPr/>
        </p:nvSpPr>
        <p:spPr>
          <a:xfrm rot="5400000">
            <a:off x="7112638" y="6166693"/>
            <a:ext cx="141228" cy="15044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FDA1726A-ADB2-AC4C-AD04-F58C9F03E0DA}" type="slidenum">
              <a:rPr kumimoji="1" lang="ja-JP" altLang="en-US" smtClean="0"/>
              <a:t>41</a:t>
            </a:fld>
            <a:endParaRPr kumimoji="1" lang="ja-JP" altLang="en-US"/>
          </a:p>
        </p:txBody>
      </p:sp>
    </p:spTree>
    <p:extLst>
      <p:ext uri="{BB962C8B-B14F-4D97-AF65-F5344CB8AC3E}">
        <p14:creationId xmlns:p14="http://schemas.microsoft.com/office/powerpoint/2010/main" val="3830676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a:extLst>
              <a:ext uri="{FF2B5EF4-FFF2-40B4-BE49-F238E27FC236}">
                <a16:creationId xmlns:a16="http://schemas.microsoft.com/office/drawing/2014/main" xmlns="" id="{3ECE0FBB-CC01-A442-BB66-6416F10A761E}"/>
              </a:ext>
            </a:extLst>
          </p:cNvPr>
          <p:cNvSpPr/>
          <p:nvPr/>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角丸四角形 80">
            <a:extLst>
              <a:ext uri="{FF2B5EF4-FFF2-40B4-BE49-F238E27FC236}">
                <a16:creationId xmlns:a16="http://schemas.microsoft.com/office/drawing/2014/main" xmlns="" id="{0F9A932D-2854-2E46-A242-B7F0F0901DCD}"/>
              </a:ext>
            </a:extLst>
          </p:cNvPr>
          <p:cNvSpPr/>
          <p:nvPr/>
        </p:nvSpPr>
        <p:spPr>
          <a:xfrm>
            <a:off x="222853" y="182259"/>
            <a:ext cx="8692547" cy="6493482"/>
          </a:xfrm>
          <a:prstGeom prst="roundRect">
            <a:avLst>
              <a:gd name="adj" fmla="val 19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9770AE55-9C22-8044-B323-CD523E2F17C1}"/>
              </a:ext>
            </a:extLst>
          </p:cNvPr>
          <p:cNvSpPr/>
          <p:nvPr/>
        </p:nvSpPr>
        <p:spPr>
          <a:xfrm>
            <a:off x="-998483" y="346841"/>
            <a:ext cx="557048" cy="59909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4C9CC6E2-0401-654E-930A-8B96FCB56BC5}"/>
              </a:ext>
            </a:extLst>
          </p:cNvPr>
          <p:cNvSpPr/>
          <p:nvPr/>
        </p:nvSpPr>
        <p:spPr>
          <a:xfrm>
            <a:off x="-998483" y="1124606"/>
            <a:ext cx="557048" cy="599090"/>
          </a:xfrm>
          <a:prstGeom prst="rect">
            <a:avLst/>
          </a:pr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3377F2E6-DC08-9844-AC79-7C61E565E464}"/>
              </a:ext>
            </a:extLst>
          </p:cNvPr>
          <p:cNvSpPr/>
          <p:nvPr/>
        </p:nvSpPr>
        <p:spPr>
          <a:xfrm>
            <a:off x="-998483" y="1944412"/>
            <a:ext cx="557048" cy="599090"/>
          </a:xfrm>
          <a:prstGeom prst="rect">
            <a:avLst/>
          </a:prstGeom>
          <a:solidFill>
            <a:srgbClr val="EF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FCDDBDA2-93C9-454C-83BA-279999AE599C}"/>
              </a:ext>
            </a:extLst>
          </p:cNvPr>
          <p:cNvSpPr/>
          <p:nvPr/>
        </p:nvSpPr>
        <p:spPr>
          <a:xfrm>
            <a:off x="-998483" y="2701156"/>
            <a:ext cx="557048" cy="599090"/>
          </a:xfrm>
          <a:prstGeom prst="rect">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a:extLst>
              <a:ext uri="{FF2B5EF4-FFF2-40B4-BE49-F238E27FC236}">
                <a16:creationId xmlns:a16="http://schemas.microsoft.com/office/drawing/2014/main" xmlns="" id="{102E0BE5-CE5E-E54D-BBF5-6ECBD6DEAD32}"/>
              </a:ext>
            </a:extLst>
          </p:cNvPr>
          <p:cNvSpPr/>
          <p:nvPr/>
        </p:nvSpPr>
        <p:spPr>
          <a:xfrm>
            <a:off x="-1060289" y="5047279"/>
            <a:ext cx="123611" cy="110358"/>
          </a:xfrm>
          <a:custGeom>
            <a:avLst/>
            <a:gdLst>
              <a:gd name="connsiteX0" fmla="*/ 136662 w 284306"/>
              <a:gd name="connsiteY0" fmla="*/ 844 h 253824"/>
              <a:gd name="connsiteX1" fmla="*/ 28 w 284306"/>
              <a:gd name="connsiteY1" fmla="*/ 147988 h 253824"/>
              <a:gd name="connsiteX2" fmla="*/ 126152 w 284306"/>
              <a:gd name="connsiteY2" fmla="*/ 253092 h 253824"/>
              <a:gd name="connsiteX3" fmla="*/ 283807 w 284306"/>
              <a:gd name="connsiteY3" fmla="*/ 95437 h 253824"/>
              <a:gd name="connsiteX4" fmla="*/ 136662 w 284306"/>
              <a:gd name="connsiteY4" fmla="*/ 844 h 25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06" h="253824">
                <a:moveTo>
                  <a:pt x="136662" y="844"/>
                </a:moveTo>
                <a:cubicBezTo>
                  <a:pt x="89365" y="9603"/>
                  <a:pt x="1780" y="105947"/>
                  <a:pt x="28" y="147988"/>
                </a:cubicBezTo>
                <a:cubicBezTo>
                  <a:pt x="-1724" y="190029"/>
                  <a:pt x="78855" y="261851"/>
                  <a:pt x="126152" y="253092"/>
                </a:cubicBezTo>
                <a:cubicBezTo>
                  <a:pt x="173449" y="244333"/>
                  <a:pt x="275048" y="137478"/>
                  <a:pt x="283807" y="95437"/>
                </a:cubicBezTo>
                <a:cubicBezTo>
                  <a:pt x="292566" y="53396"/>
                  <a:pt x="183959" y="-7915"/>
                  <a:pt x="136662" y="844"/>
                </a:cubicBezTo>
                <a:close/>
              </a:path>
            </a:pathLst>
          </a:cu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xmlns="" id="{2278BE37-56B3-A04B-9DB0-204BFE08E035}"/>
              </a:ext>
            </a:extLst>
          </p:cNvPr>
          <p:cNvSpPr/>
          <p:nvPr/>
        </p:nvSpPr>
        <p:spPr>
          <a:xfrm>
            <a:off x="89278" y="501174"/>
            <a:ext cx="3471339" cy="667094"/>
          </a:xfrm>
          <a:prstGeom prst="rect">
            <a:avLst/>
          </a:prstGeom>
          <a:solidFill>
            <a:srgbClr val="147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直角三角形 2">
            <a:extLst>
              <a:ext uri="{FF2B5EF4-FFF2-40B4-BE49-F238E27FC236}">
                <a16:creationId xmlns:a16="http://schemas.microsoft.com/office/drawing/2014/main" xmlns="" id="{471D302E-AEF6-FF43-95B0-1347D0F90C7F}"/>
              </a:ext>
            </a:extLst>
          </p:cNvPr>
          <p:cNvSpPr/>
          <p:nvPr/>
        </p:nvSpPr>
        <p:spPr>
          <a:xfrm rot="10800000">
            <a:off x="89279" y="1168267"/>
            <a:ext cx="124691" cy="124691"/>
          </a:xfrm>
          <a:prstGeom prst="rtTriangle">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角丸四角形 54">
            <a:extLst>
              <a:ext uri="{FF2B5EF4-FFF2-40B4-BE49-F238E27FC236}">
                <a16:creationId xmlns:a16="http://schemas.microsoft.com/office/drawing/2014/main" xmlns="" id="{E00F6CCD-6D80-F447-8D15-B3854912CA1D}"/>
              </a:ext>
            </a:extLst>
          </p:cNvPr>
          <p:cNvSpPr/>
          <p:nvPr/>
        </p:nvSpPr>
        <p:spPr>
          <a:xfrm>
            <a:off x="490581" y="2347867"/>
            <a:ext cx="5527506" cy="1217448"/>
          </a:xfrm>
          <a:prstGeom prst="roundRect">
            <a:avLst>
              <a:gd name="adj" fmla="val 526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49F16D45-52D1-CD4D-AF19-20CECD4D3C21}"/>
              </a:ext>
            </a:extLst>
          </p:cNvPr>
          <p:cNvSpPr txBox="1"/>
          <p:nvPr/>
        </p:nvSpPr>
        <p:spPr>
          <a:xfrm>
            <a:off x="482190" y="577043"/>
            <a:ext cx="2698175" cy="523220"/>
          </a:xfrm>
          <a:prstGeom prst="rect">
            <a:avLst/>
          </a:prstGeom>
          <a:noFill/>
        </p:spPr>
        <p:txBody>
          <a:bodyPr wrap="none" rtlCol="0">
            <a:spAutoFit/>
          </a:bodyPr>
          <a:lstStyle/>
          <a:p>
            <a:r>
              <a:rPr kumimoji="1" lang="ja-JP" altLang="en-US" sz="2800" b="1">
                <a:solidFill>
                  <a:schemeClr val="bg1"/>
                </a:solidFill>
                <a:latin typeface="Yu Gothic" panose="020B0400000000000000" pitchFamily="34" charset="-128"/>
                <a:ea typeface="Yu Gothic" panose="020B0400000000000000" pitchFamily="34" charset="-128"/>
              </a:rPr>
              <a:t>予定プログラム</a:t>
            </a:r>
          </a:p>
        </p:txBody>
      </p:sp>
      <p:sp>
        <p:nvSpPr>
          <p:cNvPr id="25" name="テキスト ボックス 24">
            <a:extLst>
              <a:ext uri="{FF2B5EF4-FFF2-40B4-BE49-F238E27FC236}">
                <a16:creationId xmlns:a16="http://schemas.microsoft.com/office/drawing/2014/main" xmlns="" id="{6DA4049E-3D9B-A847-8C9E-C02137A8A5E4}"/>
              </a:ext>
            </a:extLst>
          </p:cNvPr>
          <p:cNvSpPr txBox="1"/>
          <p:nvPr/>
        </p:nvSpPr>
        <p:spPr>
          <a:xfrm>
            <a:off x="602205" y="1544287"/>
            <a:ext cx="3877985" cy="584775"/>
          </a:xfrm>
          <a:prstGeom prst="rect">
            <a:avLst/>
          </a:prstGeom>
          <a:noFill/>
        </p:spPr>
        <p:txBody>
          <a:bodyPr wrap="none" rtlCol="0">
            <a:spAutoFit/>
          </a:bodyPr>
          <a:lstStyle/>
          <a:p>
            <a:r>
              <a:rPr kumimoji="1" lang="ja-JP" altLang="en-US" sz="3200" b="1">
                <a:solidFill>
                  <a:srgbClr val="1474AC"/>
                </a:solidFill>
                <a:latin typeface="Yu Gothic" panose="020B0400000000000000" pitchFamily="34" charset="-128"/>
                <a:ea typeface="Yu Gothic" panose="020B0400000000000000" pitchFamily="34" charset="-128"/>
              </a:rPr>
              <a:t>エシカルアクション</a:t>
            </a:r>
          </a:p>
        </p:txBody>
      </p:sp>
      <p:sp>
        <p:nvSpPr>
          <p:cNvPr id="47" name="正方形/長方形 46">
            <a:extLst>
              <a:ext uri="{FF2B5EF4-FFF2-40B4-BE49-F238E27FC236}">
                <a16:creationId xmlns:a16="http://schemas.microsoft.com/office/drawing/2014/main" xmlns="" id="{4F3846C4-FD4F-DF4C-BB46-BF9A7CF9CF57}"/>
              </a:ext>
            </a:extLst>
          </p:cNvPr>
          <p:cNvSpPr/>
          <p:nvPr/>
        </p:nvSpPr>
        <p:spPr>
          <a:xfrm>
            <a:off x="6175709" y="6993421"/>
            <a:ext cx="516997" cy="27699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xmlns="" id="{7A12E271-8915-CF4E-9C82-0729D070B48E}"/>
              </a:ext>
            </a:extLst>
          </p:cNvPr>
          <p:cNvSpPr/>
          <p:nvPr/>
        </p:nvSpPr>
        <p:spPr>
          <a:xfrm>
            <a:off x="6688327" y="6993421"/>
            <a:ext cx="2074114" cy="2769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xmlns="" id="{039F4BDE-D2A5-134D-844F-66C1339959E1}"/>
              </a:ext>
            </a:extLst>
          </p:cNvPr>
          <p:cNvSpPr txBox="1"/>
          <p:nvPr/>
        </p:nvSpPr>
        <p:spPr>
          <a:xfrm>
            <a:off x="6236355" y="7000348"/>
            <a:ext cx="426720" cy="276999"/>
          </a:xfrm>
          <a:prstGeom prst="rect">
            <a:avLst/>
          </a:prstGeom>
          <a:noFill/>
        </p:spPr>
        <p:txBody>
          <a:bodyPr wrap="none" rtlCol="0">
            <a:spAutoFit/>
          </a:bodyPr>
          <a:lstStyle>
            <a:defPPr>
              <a:defRPr lang="en-US"/>
            </a:defPPr>
            <a:lvl1pPr>
              <a:defRPr kumimoji="1" b="1">
                <a:solidFill>
                  <a:schemeClr val="tx2"/>
                </a:solidFill>
                <a:latin typeface="Yu Gothic" panose="020B0400000000000000" pitchFamily="34" charset="-128"/>
                <a:ea typeface="Yu Gothic" panose="020B0400000000000000" pitchFamily="34" charset="-128"/>
              </a:defRPr>
            </a:lvl1pPr>
          </a:lstStyle>
          <a:p>
            <a:r>
              <a:rPr lang="en-US" altLang="ja-JP" sz="1200" dirty="0">
                <a:solidFill>
                  <a:schemeClr val="bg1"/>
                </a:solidFill>
              </a:rPr>
              <a:t>8</a:t>
            </a:r>
            <a:r>
              <a:rPr lang="ja-JP" altLang="en-US" sz="1200">
                <a:solidFill>
                  <a:schemeClr val="bg1"/>
                </a:solidFill>
              </a:rPr>
              <a:t>月</a:t>
            </a:r>
          </a:p>
        </p:txBody>
      </p:sp>
      <p:sp>
        <p:nvSpPr>
          <p:cNvPr id="48" name="テキスト ボックス 47">
            <a:extLst>
              <a:ext uri="{FF2B5EF4-FFF2-40B4-BE49-F238E27FC236}">
                <a16:creationId xmlns:a16="http://schemas.microsoft.com/office/drawing/2014/main" xmlns="" id="{E7F3BD79-8BBF-B74D-AB13-1CF689A927D4}"/>
              </a:ext>
            </a:extLst>
          </p:cNvPr>
          <p:cNvSpPr txBox="1"/>
          <p:nvPr/>
        </p:nvSpPr>
        <p:spPr>
          <a:xfrm>
            <a:off x="6773761" y="7000348"/>
            <a:ext cx="1877437" cy="276999"/>
          </a:xfrm>
          <a:prstGeom prst="rect">
            <a:avLst/>
          </a:prstGeom>
          <a:noFill/>
        </p:spPr>
        <p:txBody>
          <a:bodyPr wrap="none" rtlCol="0">
            <a:spAutoFit/>
          </a:bodyPr>
          <a:lstStyle>
            <a:defPPr>
              <a:defRPr lang="en-US"/>
            </a:defPPr>
            <a:lvl1pPr>
              <a:defRPr kumimoji="1" b="1">
                <a:solidFill>
                  <a:schemeClr val="tx2"/>
                </a:solidFill>
                <a:latin typeface="Yu Gothic" panose="020B0400000000000000" pitchFamily="34" charset="-128"/>
                <a:ea typeface="Yu Gothic" panose="020B0400000000000000" pitchFamily="34" charset="-128"/>
              </a:defRPr>
            </a:lvl1pPr>
          </a:lstStyle>
          <a:p>
            <a:r>
              <a:rPr lang="ja-JP" altLang="en-US" sz="1200"/>
              <a:t>海外の方と交流したい方</a:t>
            </a:r>
          </a:p>
        </p:txBody>
      </p:sp>
      <p:sp>
        <p:nvSpPr>
          <p:cNvPr id="52" name="テキスト ボックス 51">
            <a:extLst>
              <a:ext uri="{FF2B5EF4-FFF2-40B4-BE49-F238E27FC236}">
                <a16:creationId xmlns:a16="http://schemas.microsoft.com/office/drawing/2014/main" xmlns="" id="{434D2373-274A-D64E-9C97-191EC5F3684F}"/>
              </a:ext>
            </a:extLst>
          </p:cNvPr>
          <p:cNvSpPr txBox="1"/>
          <p:nvPr/>
        </p:nvSpPr>
        <p:spPr>
          <a:xfrm>
            <a:off x="713060" y="1345216"/>
            <a:ext cx="954107" cy="276999"/>
          </a:xfrm>
          <a:prstGeom prst="rect">
            <a:avLst/>
          </a:prstGeom>
          <a:noFill/>
        </p:spPr>
        <p:txBody>
          <a:bodyPr wrap="none" rtlCol="0">
            <a:spAutoFit/>
          </a:bodyPr>
          <a:lstStyle>
            <a:defPPr>
              <a:defRPr lang="en-US"/>
            </a:defPPr>
            <a:lvl1pPr>
              <a:defRPr kumimoji="1" b="1">
                <a:solidFill>
                  <a:schemeClr val="tx2"/>
                </a:solidFill>
                <a:latin typeface="Yu Gothic" panose="020B0400000000000000" pitchFamily="34" charset="-128"/>
                <a:ea typeface="Yu Gothic" panose="020B0400000000000000" pitchFamily="34" charset="-128"/>
              </a:defRPr>
            </a:lvl1pPr>
          </a:lstStyle>
          <a:p>
            <a:r>
              <a:rPr lang="ja-JP" altLang="en-US" sz="1200" dirty="0" smtClean="0">
                <a:solidFill>
                  <a:srgbClr val="1474AC"/>
                </a:solidFill>
              </a:rPr>
              <a:t>どなた</a:t>
            </a:r>
            <a:r>
              <a:rPr lang="ja-JP" altLang="en-US" sz="1200" dirty="0">
                <a:solidFill>
                  <a:srgbClr val="1474AC"/>
                </a:solidFill>
              </a:rPr>
              <a:t>でも</a:t>
            </a:r>
          </a:p>
        </p:txBody>
      </p:sp>
      <p:sp>
        <p:nvSpPr>
          <p:cNvPr id="17" name="テキスト ボックス 16">
            <a:extLst>
              <a:ext uri="{FF2B5EF4-FFF2-40B4-BE49-F238E27FC236}">
                <a16:creationId xmlns:a16="http://schemas.microsoft.com/office/drawing/2014/main" xmlns="" id="{3738F00D-F66C-CE4A-A235-1B1E58207B6F}"/>
              </a:ext>
            </a:extLst>
          </p:cNvPr>
          <p:cNvSpPr txBox="1"/>
          <p:nvPr/>
        </p:nvSpPr>
        <p:spPr>
          <a:xfrm>
            <a:off x="701610" y="2362150"/>
            <a:ext cx="5152741" cy="1098058"/>
          </a:xfrm>
          <a:prstGeom prst="rect">
            <a:avLst/>
          </a:prstGeom>
          <a:noFill/>
        </p:spPr>
        <p:txBody>
          <a:bodyPr wrap="square" rtlCol="0">
            <a:spAutoFit/>
          </a:bodyPr>
          <a:lstStyle/>
          <a:p>
            <a:pPr>
              <a:lnSpc>
                <a:spcPct val="150000"/>
              </a:lnSpc>
            </a:pPr>
            <a:r>
              <a:rPr lang="ja-JP" altLang="en-US" sz="1500" b="1">
                <a:solidFill>
                  <a:schemeClr val="tx1">
                    <a:lumMod val="85000"/>
                    <a:lumOff val="15000"/>
                  </a:schemeClr>
                </a:solidFill>
                <a:latin typeface="Yu Gothic" panose="020B0400000000000000" pitchFamily="34" charset="-128"/>
                <a:ea typeface="Yu Gothic" panose="020B0400000000000000" pitchFamily="34" charset="-128"/>
              </a:rPr>
              <a:t>小売店を会場に、</a:t>
            </a:r>
            <a:r>
              <a:rPr lang="en" altLang="ja-JP" sz="1500" b="1" dirty="0">
                <a:solidFill>
                  <a:schemeClr val="tx1">
                    <a:lumMod val="85000"/>
                    <a:lumOff val="15000"/>
                  </a:schemeClr>
                </a:solidFill>
                <a:latin typeface="Yu Gothic" panose="020B0400000000000000" pitchFamily="34" charset="-128"/>
                <a:ea typeface="Yu Gothic" panose="020B0400000000000000" pitchFamily="34" charset="-128"/>
              </a:rPr>
              <a:t>MLGs</a:t>
            </a:r>
            <a:r>
              <a:rPr lang="ja-JP" altLang="en-US" sz="1500" b="1">
                <a:solidFill>
                  <a:schemeClr val="tx1">
                    <a:lumMod val="85000"/>
                    <a:lumOff val="15000"/>
                  </a:schemeClr>
                </a:solidFill>
                <a:latin typeface="Yu Gothic" panose="020B0400000000000000" pitchFamily="34" charset="-128"/>
                <a:ea typeface="Yu Gothic" panose="020B0400000000000000" pitchFamily="34" charset="-128"/>
              </a:rPr>
              <a:t>を意識した買い物ワークショップです。どのような理由で購入に至ったかプレゼンし、エシカルな消費のあり方を一緒に考えます。</a:t>
            </a:r>
            <a:endParaRPr kumimoji="1" lang="ja-JP" altLang="en-US" sz="1500" b="1">
              <a:solidFill>
                <a:schemeClr val="tx1">
                  <a:lumMod val="85000"/>
                  <a:lumOff val="15000"/>
                </a:schemeClr>
              </a:solidFill>
              <a:latin typeface="Yu Gothic" panose="020B0400000000000000" pitchFamily="34" charset="-128"/>
              <a:ea typeface="Yu Gothic" panose="020B0400000000000000" pitchFamily="34" charset="-128"/>
            </a:endParaRPr>
          </a:p>
        </p:txBody>
      </p:sp>
      <p:grpSp>
        <p:nvGrpSpPr>
          <p:cNvPr id="21" name="グループ化 20">
            <a:extLst>
              <a:ext uri="{FF2B5EF4-FFF2-40B4-BE49-F238E27FC236}">
                <a16:creationId xmlns:a16="http://schemas.microsoft.com/office/drawing/2014/main" xmlns="" id="{759AAEA0-8584-D741-9527-C580CD5EF024}"/>
              </a:ext>
            </a:extLst>
          </p:cNvPr>
          <p:cNvGrpSpPr/>
          <p:nvPr/>
        </p:nvGrpSpPr>
        <p:grpSpPr>
          <a:xfrm>
            <a:off x="4758644" y="559794"/>
            <a:ext cx="1321657" cy="1341635"/>
            <a:chOff x="1073822" y="2646566"/>
            <a:chExt cx="1321657" cy="1341635"/>
          </a:xfrm>
          <a:solidFill>
            <a:schemeClr val="bg1">
              <a:alpha val="70000"/>
            </a:schemeClr>
          </a:solidFill>
        </p:grpSpPr>
        <p:pic>
          <p:nvPicPr>
            <p:cNvPr id="65" name="グラフィックス 64" descr="手のひらと植物 単色塗りつぶし">
              <a:extLst>
                <a:ext uri="{FF2B5EF4-FFF2-40B4-BE49-F238E27FC236}">
                  <a16:creationId xmlns:a16="http://schemas.microsoft.com/office/drawing/2014/main" xmlns="" id="{8B7A1298-3AC3-6541-8FF5-0FE915A213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96726" y="2689448"/>
              <a:ext cx="1298753" cy="1298753"/>
            </a:xfrm>
            <a:prstGeom prst="rect">
              <a:avLst/>
            </a:prstGeom>
          </p:spPr>
        </p:pic>
        <p:pic>
          <p:nvPicPr>
            <p:cNvPr id="66" name="グラフィックス 65" descr="手のひらと植物 枠線">
              <a:extLst>
                <a:ext uri="{FF2B5EF4-FFF2-40B4-BE49-F238E27FC236}">
                  <a16:creationId xmlns:a16="http://schemas.microsoft.com/office/drawing/2014/main" xmlns="" id="{A847AA93-A3BE-FF4E-BA02-035DC73EE5D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3822" y="2646566"/>
              <a:ext cx="1298753" cy="1298753"/>
            </a:xfrm>
            <a:prstGeom prst="rect">
              <a:avLst/>
            </a:prstGeom>
          </p:spPr>
        </p:pic>
      </p:grpSp>
      <p:sp>
        <p:nvSpPr>
          <p:cNvPr id="68" name="テキスト ボックス 67">
            <a:extLst>
              <a:ext uri="{FF2B5EF4-FFF2-40B4-BE49-F238E27FC236}">
                <a16:creationId xmlns:a16="http://schemas.microsoft.com/office/drawing/2014/main" xmlns="" id="{C8565E07-CB25-2F40-9121-D8B24A4DC95C}"/>
              </a:ext>
            </a:extLst>
          </p:cNvPr>
          <p:cNvSpPr txBox="1"/>
          <p:nvPr/>
        </p:nvSpPr>
        <p:spPr>
          <a:xfrm>
            <a:off x="3036850" y="4290041"/>
            <a:ext cx="5109092" cy="584775"/>
          </a:xfrm>
          <a:prstGeom prst="rect">
            <a:avLst/>
          </a:prstGeom>
          <a:noFill/>
        </p:spPr>
        <p:txBody>
          <a:bodyPr wrap="none" rtlCol="0">
            <a:spAutoFit/>
          </a:bodyPr>
          <a:lstStyle/>
          <a:p>
            <a:pPr algn="ctr"/>
            <a:r>
              <a:rPr kumimoji="1" lang="ja-JP" altLang="en-US" sz="3200" b="1">
                <a:solidFill>
                  <a:srgbClr val="1474AC"/>
                </a:solidFill>
                <a:latin typeface="Yu Gothic" panose="020B0400000000000000" pitchFamily="34" charset="-128"/>
                <a:ea typeface="Yu Gothic" panose="020B0400000000000000" pitchFamily="34" charset="-128"/>
              </a:rPr>
              <a:t>グローバルワークショップ</a:t>
            </a:r>
          </a:p>
        </p:txBody>
      </p:sp>
      <p:sp>
        <p:nvSpPr>
          <p:cNvPr id="69" name="テキスト ボックス 68">
            <a:extLst>
              <a:ext uri="{FF2B5EF4-FFF2-40B4-BE49-F238E27FC236}">
                <a16:creationId xmlns:a16="http://schemas.microsoft.com/office/drawing/2014/main" xmlns="" id="{EFB81A56-A1BF-D848-A3C7-A1B418D485F2}"/>
              </a:ext>
            </a:extLst>
          </p:cNvPr>
          <p:cNvSpPr txBox="1"/>
          <p:nvPr/>
        </p:nvSpPr>
        <p:spPr>
          <a:xfrm>
            <a:off x="3182622" y="4037962"/>
            <a:ext cx="2185214" cy="276999"/>
          </a:xfrm>
          <a:prstGeom prst="rect">
            <a:avLst/>
          </a:prstGeom>
          <a:noFill/>
        </p:spPr>
        <p:txBody>
          <a:bodyPr wrap="none" rtlCol="0">
            <a:spAutoFit/>
          </a:bodyPr>
          <a:lstStyle>
            <a:defPPr>
              <a:defRPr lang="en-US"/>
            </a:defPPr>
            <a:lvl1pPr>
              <a:defRPr kumimoji="1" sz="1200" b="1">
                <a:solidFill>
                  <a:srgbClr val="1474AC"/>
                </a:solidFill>
                <a:latin typeface="Yu Gothic" panose="020B0400000000000000" pitchFamily="34" charset="-128"/>
                <a:ea typeface="Yu Gothic" panose="020B0400000000000000" pitchFamily="34" charset="-128"/>
              </a:defRPr>
            </a:lvl1pPr>
          </a:lstStyle>
          <a:p>
            <a:r>
              <a:rPr lang="ja-JP" altLang="en-US" dirty="0" smtClean="0"/>
              <a:t>海外</a:t>
            </a:r>
            <a:r>
              <a:rPr lang="ja-JP" altLang="en-US" dirty="0"/>
              <a:t>の方と交流したい方向け</a:t>
            </a:r>
          </a:p>
        </p:txBody>
      </p:sp>
      <p:sp>
        <p:nvSpPr>
          <p:cNvPr id="70" name="角丸四角形 69">
            <a:extLst>
              <a:ext uri="{FF2B5EF4-FFF2-40B4-BE49-F238E27FC236}">
                <a16:creationId xmlns:a16="http://schemas.microsoft.com/office/drawing/2014/main" xmlns="" id="{BEB9169E-1646-674D-868F-150D7C41E0F9}"/>
              </a:ext>
            </a:extLst>
          </p:cNvPr>
          <p:cNvSpPr/>
          <p:nvPr/>
        </p:nvSpPr>
        <p:spPr>
          <a:xfrm>
            <a:off x="2889224" y="5009441"/>
            <a:ext cx="5527506" cy="1298434"/>
          </a:xfrm>
          <a:prstGeom prst="roundRect">
            <a:avLst>
              <a:gd name="adj" fmla="val 526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xmlns="" id="{B2971A19-8EFC-D046-92AF-AD6620F52275}"/>
              </a:ext>
            </a:extLst>
          </p:cNvPr>
          <p:cNvSpPr txBox="1"/>
          <p:nvPr/>
        </p:nvSpPr>
        <p:spPr>
          <a:xfrm>
            <a:off x="3076606" y="5097429"/>
            <a:ext cx="5152741" cy="1098058"/>
          </a:xfrm>
          <a:prstGeom prst="rect">
            <a:avLst/>
          </a:prstGeom>
          <a:noFill/>
        </p:spPr>
        <p:txBody>
          <a:bodyPr wrap="square" rtlCol="0">
            <a:spAutoFit/>
          </a:bodyPr>
          <a:lstStyle/>
          <a:p>
            <a:pPr>
              <a:lnSpc>
                <a:spcPct val="150000"/>
              </a:lnSpc>
            </a:pPr>
            <a:r>
              <a:rPr lang="ja-JP" altLang="en-US" sz="1500" b="1">
                <a:solidFill>
                  <a:schemeClr val="tx1">
                    <a:lumMod val="85000"/>
                    <a:lumOff val="15000"/>
                  </a:schemeClr>
                </a:solidFill>
                <a:latin typeface="Yu Gothic" panose="020B0400000000000000" pitchFamily="34" charset="-128"/>
                <a:ea typeface="Yu Gothic" panose="020B0400000000000000" pitchFamily="34" charset="-128"/>
              </a:rPr>
              <a:t>滋賀県が連携している中国湖南省やアメリカミシガン州とオンラインで繋ぎ、英語や日本語で</a:t>
            </a:r>
            <a:r>
              <a:rPr lang="en-US" altLang="ja-JP" sz="1500" b="1" dirty="0">
                <a:solidFill>
                  <a:schemeClr val="tx1">
                    <a:lumMod val="85000"/>
                    <a:lumOff val="15000"/>
                  </a:schemeClr>
                </a:solidFill>
                <a:latin typeface="Yu Gothic" panose="020B0400000000000000" pitchFamily="34" charset="-128"/>
                <a:ea typeface="Yu Gothic" panose="020B0400000000000000" pitchFamily="34" charset="-128"/>
              </a:rPr>
              <a:t>【Lake Biwa】</a:t>
            </a:r>
            <a:r>
              <a:rPr lang="ja-JP" altLang="en-US" sz="1500" b="1">
                <a:solidFill>
                  <a:schemeClr val="tx1">
                    <a:lumMod val="85000"/>
                    <a:lumOff val="15000"/>
                  </a:schemeClr>
                </a:solidFill>
                <a:latin typeface="Yu Gothic" panose="020B0400000000000000" pitchFamily="34" charset="-128"/>
                <a:ea typeface="Yu Gothic" panose="020B0400000000000000" pitchFamily="34" charset="-128"/>
              </a:rPr>
              <a:t>について意見交換をします。初回はベトナムを想定しています。</a:t>
            </a:r>
            <a:endParaRPr kumimoji="1" lang="ja-JP" altLang="en-US" sz="1500" b="1">
              <a:solidFill>
                <a:schemeClr val="tx1">
                  <a:lumMod val="85000"/>
                  <a:lumOff val="15000"/>
                </a:schemeClr>
              </a:solidFill>
              <a:latin typeface="Yu Gothic" panose="020B0400000000000000" pitchFamily="34" charset="-128"/>
              <a:ea typeface="Yu Gothic" panose="020B0400000000000000" pitchFamily="34" charset="-128"/>
            </a:endParaRPr>
          </a:p>
        </p:txBody>
      </p:sp>
      <p:cxnSp>
        <p:nvCxnSpPr>
          <p:cNvPr id="30" name="直線コネクタ 29">
            <a:extLst>
              <a:ext uri="{FF2B5EF4-FFF2-40B4-BE49-F238E27FC236}">
                <a16:creationId xmlns:a16="http://schemas.microsoft.com/office/drawing/2014/main" xmlns="" id="{6DDE2813-CA79-8D49-AE9A-2095590B922A}"/>
              </a:ext>
            </a:extLst>
          </p:cNvPr>
          <p:cNvCxnSpPr/>
          <p:nvPr/>
        </p:nvCxnSpPr>
        <p:spPr>
          <a:xfrm>
            <a:off x="628709" y="2068736"/>
            <a:ext cx="3767130" cy="0"/>
          </a:xfrm>
          <a:prstGeom prst="line">
            <a:avLst/>
          </a:prstGeom>
          <a:ln w="38100">
            <a:solidFill>
              <a:srgbClr val="1474AC"/>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xmlns="" id="{A467B712-0075-F84E-A623-9773342D93DB}"/>
              </a:ext>
            </a:extLst>
          </p:cNvPr>
          <p:cNvCxnSpPr>
            <a:cxnSpLocks/>
          </p:cNvCxnSpPr>
          <p:nvPr/>
        </p:nvCxnSpPr>
        <p:spPr>
          <a:xfrm>
            <a:off x="3146622" y="4825188"/>
            <a:ext cx="4999320" cy="0"/>
          </a:xfrm>
          <a:prstGeom prst="line">
            <a:avLst/>
          </a:prstGeom>
          <a:ln w="38100">
            <a:solidFill>
              <a:srgbClr val="1474AC"/>
            </a:solidFill>
          </a:ln>
        </p:spPr>
        <p:style>
          <a:lnRef idx="1">
            <a:schemeClr val="accent1"/>
          </a:lnRef>
          <a:fillRef idx="0">
            <a:schemeClr val="accent1"/>
          </a:fillRef>
          <a:effectRef idx="0">
            <a:schemeClr val="accent1"/>
          </a:effectRef>
          <a:fontRef idx="minor">
            <a:schemeClr val="tx1"/>
          </a:fontRef>
        </p:style>
      </p:cxnSp>
      <p:pic>
        <p:nvPicPr>
          <p:cNvPr id="73" name="図 72">
            <a:extLst>
              <a:ext uri="{FF2B5EF4-FFF2-40B4-BE49-F238E27FC236}">
                <a16:creationId xmlns:a16="http://schemas.microsoft.com/office/drawing/2014/main" xmlns="" id="{A062AF94-B9D0-A641-9E46-6F1E4331D521}"/>
              </a:ext>
            </a:extLst>
          </p:cNvPr>
          <p:cNvPicPr>
            <a:picLocks noChangeAspect="1"/>
          </p:cNvPicPr>
          <p:nvPr/>
        </p:nvPicPr>
        <p:blipFill rotWithShape="1">
          <a:blip r:embed="rId7"/>
          <a:srcRect l="4789" t="10580" r="54879" b="10963"/>
          <a:stretch/>
        </p:blipFill>
        <p:spPr>
          <a:xfrm>
            <a:off x="213970" y="4017761"/>
            <a:ext cx="2243240" cy="2287363"/>
          </a:xfrm>
          <a:prstGeom prst="rect">
            <a:avLst/>
          </a:prstGeom>
        </p:spPr>
      </p:pic>
      <p:sp>
        <p:nvSpPr>
          <p:cNvPr id="32" name="正方形/長方形 31">
            <a:extLst>
              <a:ext uri="{FF2B5EF4-FFF2-40B4-BE49-F238E27FC236}">
                <a16:creationId xmlns:a16="http://schemas.microsoft.com/office/drawing/2014/main" xmlns="" id="{889FB5AF-9CC6-1543-818A-AB9645E89AAB}"/>
              </a:ext>
            </a:extLst>
          </p:cNvPr>
          <p:cNvSpPr/>
          <p:nvPr/>
        </p:nvSpPr>
        <p:spPr>
          <a:xfrm>
            <a:off x="1388085" y="4700659"/>
            <a:ext cx="335031" cy="64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xmlns="" id="{9012C169-8270-9F42-B770-751309FD1252}"/>
              </a:ext>
            </a:extLst>
          </p:cNvPr>
          <p:cNvSpPr/>
          <p:nvPr/>
        </p:nvSpPr>
        <p:spPr>
          <a:xfrm>
            <a:off x="1388085" y="6235381"/>
            <a:ext cx="335031" cy="64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xmlns="" id="{7069417E-8262-C04D-9592-2A8C2AD70354}"/>
              </a:ext>
            </a:extLst>
          </p:cNvPr>
          <p:cNvSpPr/>
          <p:nvPr/>
        </p:nvSpPr>
        <p:spPr>
          <a:xfrm>
            <a:off x="220961" y="6239976"/>
            <a:ext cx="201777" cy="64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xmlns="" id="{E9F0B625-5702-9C46-8D66-36DFAF70A44A}"/>
              </a:ext>
            </a:extLst>
          </p:cNvPr>
          <p:cNvSpPr/>
          <p:nvPr/>
        </p:nvSpPr>
        <p:spPr>
          <a:xfrm>
            <a:off x="220961" y="5472615"/>
            <a:ext cx="201777" cy="64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xmlns="" id="{5505D65A-7013-4940-B91E-3FDC4BD620E0}"/>
              </a:ext>
            </a:extLst>
          </p:cNvPr>
          <p:cNvSpPr/>
          <p:nvPr/>
        </p:nvSpPr>
        <p:spPr>
          <a:xfrm>
            <a:off x="979132" y="5785073"/>
            <a:ext cx="325841" cy="119470"/>
          </a:xfrm>
          <a:prstGeom prst="rect">
            <a:avLst/>
          </a:prstGeom>
          <a:solidFill>
            <a:srgbClr val="CA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xmlns="" id="{AE95A2B7-3FF9-4D41-8C65-38047D62F7D9}"/>
              </a:ext>
            </a:extLst>
          </p:cNvPr>
          <p:cNvSpPr/>
          <p:nvPr/>
        </p:nvSpPr>
        <p:spPr>
          <a:xfrm>
            <a:off x="1406464" y="4236566"/>
            <a:ext cx="403956" cy="119470"/>
          </a:xfrm>
          <a:prstGeom prst="rect">
            <a:avLst/>
          </a:prstGeom>
          <a:solidFill>
            <a:srgbClr val="13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xmlns="" id="{C0A76F9B-6F80-B84F-8A1C-C9ECDAF709FE}"/>
              </a:ext>
            </a:extLst>
          </p:cNvPr>
          <p:cNvSpPr/>
          <p:nvPr/>
        </p:nvSpPr>
        <p:spPr>
          <a:xfrm>
            <a:off x="2320503" y="5789441"/>
            <a:ext cx="136707" cy="115101"/>
          </a:xfrm>
          <a:prstGeom prst="rect">
            <a:avLst/>
          </a:prstGeom>
          <a:solidFill>
            <a:srgbClr val="853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a:extLst>
              <a:ext uri="{FF2B5EF4-FFF2-40B4-BE49-F238E27FC236}">
                <a16:creationId xmlns:a16="http://schemas.microsoft.com/office/drawing/2014/main" xmlns="" id="{AB6CAA0B-1C92-604A-A57B-1887AAE8FF8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35998" t="22199" r="16958" b="5184"/>
          <a:stretch/>
        </p:blipFill>
        <p:spPr bwMode="auto">
          <a:xfrm>
            <a:off x="6574035" y="1188521"/>
            <a:ext cx="2345173" cy="2407040"/>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7"/>
          <p:cNvSpPr>
            <a:spLocks noGrp="1"/>
          </p:cNvSpPr>
          <p:nvPr>
            <p:ph type="sldNum" sz="quarter" idx="12"/>
          </p:nvPr>
        </p:nvSpPr>
        <p:spPr/>
        <p:txBody>
          <a:bodyPr/>
          <a:lstStyle/>
          <a:p>
            <a:fld id="{FDA1726A-ADB2-AC4C-AD04-F58C9F03E0DA}" type="slidenum">
              <a:rPr kumimoji="1" lang="ja-JP" altLang="en-US" smtClean="0"/>
              <a:t>42</a:t>
            </a:fld>
            <a:endParaRPr kumimoji="1" lang="ja-JP" altLang="en-US"/>
          </a:p>
        </p:txBody>
      </p:sp>
    </p:spTree>
    <p:extLst>
      <p:ext uri="{BB962C8B-B14F-4D97-AF65-F5344CB8AC3E}">
        <p14:creationId xmlns:p14="http://schemas.microsoft.com/office/powerpoint/2010/main" val="2983753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xmlns="" id="{F2DF2556-1D73-5941-A55B-5BFEF69DCA0E}"/>
              </a:ext>
            </a:extLst>
          </p:cNvPr>
          <p:cNvSpPr/>
          <p:nvPr/>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a:extLst>
              <a:ext uri="{FF2B5EF4-FFF2-40B4-BE49-F238E27FC236}">
                <a16:creationId xmlns:a16="http://schemas.microsoft.com/office/drawing/2014/main" xmlns="" id="{DF7F38C9-F5DF-5E45-B780-CE571B5A8AEF}"/>
              </a:ext>
            </a:extLst>
          </p:cNvPr>
          <p:cNvSpPr/>
          <p:nvPr/>
        </p:nvSpPr>
        <p:spPr>
          <a:xfrm>
            <a:off x="222853" y="182259"/>
            <a:ext cx="8692547" cy="6493482"/>
          </a:xfrm>
          <a:prstGeom prst="roundRect">
            <a:avLst>
              <a:gd name="adj" fmla="val 19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a:extLst>
              <a:ext uri="{FF2B5EF4-FFF2-40B4-BE49-F238E27FC236}">
                <a16:creationId xmlns:a16="http://schemas.microsoft.com/office/drawing/2014/main" xmlns="" id="{2E3F5C3B-F662-264B-B3E3-44AB7AEABCF9}"/>
              </a:ext>
            </a:extLst>
          </p:cNvPr>
          <p:cNvPicPr>
            <a:picLocks noChangeAspect="1"/>
          </p:cNvPicPr>
          <p:nvPr/>
        </p:nvPicPr>
        <p:blipFill rotWithShape="1">
          <a:blip r:embed="rId3"/>
          <a:srcRect t="22634" r="50805" b="11644"/>
          <a:stretch/>
        </p:blipFill>
        <p:spPr>
          <a:xfrm>
            <a:off x="5275227" y="892970"/>
            <a:ext cx="3641739" cy="3733799"/>
          </a:xfrm>
          <a:prstGeom prst="rect">
            <a:avLst/>
          </a:prstGeom>
        </p:spPr>
      </p:pic>
      <p:sp>
        <p:nvSpPr>
          <p:cNvPr id="4" name="正方形/長方形 3">
            <a:extLst>
              <a:ext uri="{FF2B5EF4-FFF2-40B4-BE49-F238E27FC236}">
                <a16:creationId xmlns:a16="http://schemas.microsoft.com/office/drawing/2014/main" xmlns="" id="{9770AE55-9C22-8044-B323-CD523E2F17C1}"/>
              </a:ext>
            </a:extLst>
          </p:cNvPr>
          <p:cNvSpPr/>
          <p:nvPr/>
        </p:nvSpPr>
        <p:spPr>
          <a:xfrm>
            <a:off x="-998483" y="346841"/>
            <a:ext cx="557048" cy="59909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4C9CC6E2-0401-654E-930A-8B96FCB56BC5}"/>
              </a:ext>
            </a:extLst>
          </p:cNvPr>
          <p:cNvSpPr/>
          <p:nvPr/>
        </p:nvSpPr>
        <p:spPr>
          <a:xfrm>
            <a:off x="-998483" y="1124606"/>
            <a:ext cx="557048" cy="599090"/>
          </a:xfrm>
          <a:prstGeom prst="rect">
            <a:avLst/>
          </a:pr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3377F2E6-DC08-9844-AC79-7C61E565E464}"/>
              </a:ext>
            </a:extLst>
          </p:cNvPr>
          <p:cNvSpPr/>
          <p:nvPr/>
        </p:nvSpPr>
        <p:spPr>
          <a:xfrm>
            <a:off x="-998483" y="1944412"/>
            <a:ext cx="557048" cy="599090"/>
          </a:xfrm>
          <a:prstGeom prst="rect">
            <a:avLst/>
          </a:prstGeom>
          <a:solidFill>
            <a:srgbClr val="EF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FCDDBDA2-93C9-454C-83BA-279999AE599C}"/>
              </a:ext>
            </a:extLst>
          </p:cNvPr>
          <p:cNvSpPr/>
          <p:nvPr/>
        </p:nvSpPr>
        <p:spPr>
          <a:xfrm>
            <a:off x="-998483" y="2701156"/>
            <a:ext cx="557048" cy="599090"/>
          </a:xfrm>
          <a:prstGeom prst="rect">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a:extLst>
              <a:ext uri="{FF2B5EF4-FFF2-40B4-BE49-F238E27FC236}">
                <a16:creationId xmlns:a16="http://schemas.microsoft.com/office/drawing/2014/main" xmlns="" id="{102E0BE5-CE5E-E54D-BBF5-6ECBD6DEAD32}"/>
              </a:ext>
            </a:extLst>
          </p:cNvPr>
          <p:cNvSpPr/>
          <p:nvPr/>
        </p:nvSpPr>
        <p:spPr>
          <a:xfrm>
            <a:off x="-1060289" y="5047279"/>
            <a:ext cx="123611" cy="110358"/>
          </a:xfrm>
          <a:custGeom>
            <a:avLst/>
            <a:gdLst>
              <a:gd name="connsiteX0" fmla="*/ 136662 w 284306"/>
              <a:gd name="connsiteY0" fmla="*/ 844 h 253824"/>
              <a:gd name="connsiteX1" fmla="*/ 28 w 284306"/>
              <a:gd name="connsiteY1" fmla="*/ 147988 h 253824"/>
              <a:gd name="connsiteX2" fmla="*/ 126152 w 284306"/>
              <a:gd name="connsiteY2" fmla="*/ 253092 h 253824"/>
              <a:gd name="connsiteX3" fmla="*/ 283807 w 284306"/>
              <a:gd name="connsiteY3" fmla="*/ 95437 h 253824"/>
              <a:gd name="connsiteX4" fmla="*/ 136662 w 284306"/>
              <a:gd name="connsiteY4" fmla="*/ 844 h 25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06" h="253824">
                <a:moveTo>
                  <a:pt x="136662" y="844"/>
                </a:moveTo>
                <a:cubicBezTo>
                  <a:pt x="89365" y="9603"/>
                  <a:pt x="1780" y="105947"/>
                  <a:pt x="28" y="147988"/>
                </a:cubicBezTo>
                <a:cubicBezTo>
                  <a:pt x="-1724" y="190029"/>
                  <a:pt x="78855" y="261851"/>
                  <a:pt x="126152" y="253092"/>
                </a:cubicBezTo>
                <a:cubicBezTo>
                  <a:pt x="173449" y="244333"/>
                  <a:pt x="275048" y="137478"/>
                  <a:pt x="283807" y="95437"/>
                </a:cubicBezTo>
                <a:cubicBezTo>
                  <a:pt x="292566" y="53396"/>
                  <a:pt x="183959" y="-7915"/>
                  <a:pt x="136662" y="844"/>
                </a:cubicBezTo>
                <a:close/>
              </a:path>
            </a:pathLst>
          </a:cu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xmlns="" id="{2278BE37-56B3-A04B-9DB0-204BFE08E035}"/>
              </a:ext>
            </a:extLst>
          </p:cNvPr>
          <p:cNvSpPr/>
          <p:nvPr/>
        </p:nvSpPr>
        <p:spPr>
          <a:xfrm>
            <a:off x="89278" y="633056"/>
            <a:ext cx="3471339" cy="667094"/>
          </a:xfrm>
          <a:prstGeom prst="rect">
            <a:avLst/>
          </a:prstGeom>
          <a:solidFill>
            <a:srgbClr val="147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直角三角形 2">
            <a:extLst>
              <a:ext uri="{FF2B5EF4-FFF2-40B4-BE49-F238E27FC236}">
                <a16:creationId xmlns:a16="http://schemas.microsoft.com/office/drawing/2014/main" xmlns="" id="{471D302E-AEF6-FF43-95B0-1347D0F90C7F}"/>
              </a:ext>
            </a:extLst>
          </p:cNvPr>
          <p:cNvSpPr/>
          <p:nvPr/>
        </p:nvSpPr>
        <p:spPr>
          <a:xfrm rot="10800000">
            <a:off x="89279" y="1300149"/>
            <a:ext cx="124691" cy="124691"/>
          </a:xfrm>
          <a:prstGeom prst="rtTriangle">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角丸四角形 54">
            <a:extLst>
              <a:ext uri="{FF2B5EF4-FFF2-40B4-BE49-F238E27FC236}">
                <a16:creationId xmlns:a16="http://schemas.microsoft.com/office/drawing/2014/main" xmlns="" id="{E00F6CCD-6D80-F447-8D15-B3854912CA1D}"/>
              </a:ext>
            </a:extLst>
          </p:cNvPr>
          <p:cNvSpPr/>
          <p:nvPr/>
        </p:nvSpPr>
        <p:spPr>
          <a:xfrm>
            <a:off x="528737" y="2772528"/>
            <a:ext cx="4364424" cy="1883223"/>
          </a:xfrm>
          <a:prstGeom prst="roundRect">
            <a:avLst>
              <a:gd name="adj" fmla="val 526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49F16D45-52D1-CD4D-AF19-20CECD4D3C21}"/>
              </a:ext>
            </a:extLst>
          </p:cNvPr>
          <p:cNvSpPr txBox="1"/>
          <p:nvPr/>
        </p:nvSpPr>
        <p:spPr>
          <a:xfrm>
            <a:off x="482190" y="708925"/>
            <a:ext cx="2698175" cy="523220"/>
          </a:xfrm>
          <a:prstGeom prst="rect">
            <a:avLst/>
          </a:prstGeom>
          <a:noFill/>
        </p:spPr>
        <p:txBody>
          <a:bodyPr wrap="none" rtlCol="0">
            <a:spAutoFit/>
          </a:bodyPr>
          <a:lstStyle/>
          <a:p>
            <a:r>
              <a:rPr kumimoji="1" lang="ja-JP" altLang="en-US" sz="2800" b="1">
                <a:solidFill>
                  <a:schemeClr val="bg1"/>
                </a:solidFill>
                <a:latin typeface="Yu Gothic" panose="020B0400000000000000" pitchFamily="34" charset="-128"/>
                <a:ea typeface="Yu Gothic" panose="020B0400000000000000" pitchFamily="34" charset="-128"/>
              </a:rPr>
              <a:t>予定プログラム</a:t>
            </a:r>
          </a:p>
        </p:txBody>
      </p:sp>
      <p:sp>
        <p:nvSpPr>
          <p:cNvPr id="25" name="テキスト ボックス 24">
            <a:extLst>
              <a:ext uri="{FF2B5EF4-FFF2-40B4-BE49-F238E27FC236}">
                <a16:creationId xmlns:a16="http://schemas.microsoft.com/office/drawing/2014/main" xmlns="" id="{6DA4049E-3D9B-A847-8C9E-C02137A8A5E4}"/>
              </a:ext>
            </a:extLst>
          </p:cNvPr>
          <p:cNvSpPr txBox="1"/>
          <p:nvPr/>
        </p:nvSpPr>
        <p:spPr>
          <a:xfrm>
            <a:off x="685614" y="1985343"/>
            <a:ext cx="3877985" cy="584775"/>
          </a:xfrm>
          <a:prstGeom prst="rect">
            <a:avLst/>
          </a:prstGeom>
          <a:noFill/>
        </p:spPr>
        <p:txBody>
          <a:bodyPr wrap="none" rtlCol="0">
            <a:spAutoFit/>
          </a:bodyPr>
          <a:lstStyle/>
          <a:p>
            <a:r>
              <a:rPr kumimoji="1" lang="ja-JP" altLang="en-US" sz="3200" b="1">
                <a:solidFill>
                  <a:srgbClr val="1474AC"/>
                </a:solidFill>
                <a:latin typeface="Yu Gothic" panose="020B0400000000000000" pitchFamily="34" charset="-128"/>
                <a:ea typeface="Yu Gothic" panose="020B0400000000000000" pitchFamily="34" charset="-128"/>
              </a:rPr>
              <a:t>リーダープログラム</a:t>
            </a:r>
          </a:p>
        </p:txBody>
      </p:sp>
      <p:pic>
        <p:nvPicPr>
          <p:cNvPr id="39" name="グラフィックス 38" descr="オフィス ワーカー (女性) 単色塗りつぶし">
            <a:extLst>
              <a:ext uri="{FF2B5EF4-FFF2-40B4-BE49-F238E27FC236}">
                <a16:creationId xmlns:a16="http://schemas.microsoft.com/office/drawing/2014/main" xmlns="" id="{32266C95-DB5D-D54C-9EFA-E3350B22DE3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94483" y="5998972"/>
            <a:ext cx="1262400" cy="1262401"/>
          </a:xfrm>
          <a:prstGeom prst="rect">
            <a:avLst/>
          </a:prstGeom>
        </p:spPr>
      </p:pic>
      <p:pic>
        <p:nvPicPr>
          <p:cNvPr id="41" name="グラフィックス 40" descr="オフィス ワーカー (女性) 枠線">
            <a:extLst>
              <a:ext uri="{FF2B5EF4-FFF2-40B4-BE49-F238E27FC236}">
                <a16:creationId xmlns:a16="http://schemas.microsoft.com/office/drawing/2014/main" xmlns="" id="{6050D15D-37D1-6F43-8E45-AC943728A62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764474" y="5975900"/>
            <a:ext cx="1262400" cy="1262401"/>
          </a:xfrm>
          <a:prstGeom prst="rect">
            <a:avLst/>
          </a:prstGeom>
        </p:spPr>
      </p:pic>
      <p:pic>
        <p:nvPicPr>
          <p:cNvPr id="43" name="グラフィックス 42" descr="オフィス ワーカー (男性) 単色塗りつぶし">
            <a:extLst>
              <a:ext uri="{FF2B5EF4-FFF2-40B4-BE49-F238E27FC236}">
                <a16:creationId xmlns:a16="http://schemas.microsoft.com/office/drawing/2014/main" xmlns="" id="{0A2DD240-AC2D-5648-9410-8C142423A78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870629" y="596785"/>
            <a:ext cx="1254512" cy="1254512"/>
          </a:xfrm>
          <a:prstGeom prst="rect">
            <a:avLst/>
          </a:prstGeom>
        </p:spPr>
      </p:pic>
      <p:pic>
        <p:nvPicPr>
          <p:cNvPr id="45" name="グラフィックス 44" descr="オフィス ワーカー (男性) 枠線">
            <a:extLst>
              <a:ext uri="{FF2B5EF4-FFF2-40B4-BE49-F238E27FC236}">
                <a16:creationId xmlns:a16="http://schemas.microsoft.com/office/drawing/2014/main" xmlns="" id="{468D02B7-EFDD-954D-BC82-A944E8EC519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803324" y="579333"/>
            <a:ext cx="1262400" cy="1262401"/>
          </a:xfrm>
          <a:prstGeom prst="rect">
            <a:avLst/>
          </a:prstGeom>
        </p:spPr>
      </p:pic>
      <p:sp>
        <p:nvSpPr>
          <p:cNvPr id="52" name="テキスト ボックス 51">
            <a:extLst>
              <a:ext uri="{FF2B5EF4-FFF2-40B4-BE49-F238E27FC236}">
                <a16:creationId xmlns:a16="http://schemas.microsoft.com/office/drawing/2014/main" xmlns="" id="{434D2373-274A-D64E-9C97-191EC5F3684F}"/>
              </a:ext>
            </a:extLst>
          </p:cNvPr>
          <p:cNvSpPr txBox="1"/>
          <p:nvPr/>
        </p:nvSpPr>
        <p:spPr>
          <a:xfrm>
            <a:off x="796469" y="1706760"/>
            <a:ext cx="902811" cy="276999"/>
          </a:xfrm>
          <a:prstGeom prst="rect">
            <a:avLst/>
          </a:prstGeom>
          <a:noFill/>
        </p:spPr>
        <p:txBody>
          <a:bodyPr wrap="none" rtlCol="0">
            <a:spAutoFit/>
          </a:bodyPr>
          <a:lstStyle>
            <a:defPPr>
              <a:defRPr lang="en-US"/>
            </a:defPPr>
            <a:lvl1pPr>
              <a:defRPr kumimoji="1" b="1">
                <a:solidFill>
                  <a:schemeClr val="tx2"/>
                </a:solidFill>
                <a:latin typeface="Yu Gothic" panose="020B0400000000000000" pitchFamily="34" charset="-128"/>
                <a:ea typeface="Yu Gothic" panose="020B0400000000000000" pitchFamily="34" charset="-128"/>
              </a:defRPr>
            </a:lvl1pPr>
          </a:lstStyle>
          <a:p>
            <a:r>
              <a:rPr lang="ja-JP" altLang="en-US" sz="1200" dirty="0" smtClean="0">
                <a:solidFill>
                  <a:srgbClr val="1474AC"/>
                </a:solidFill>
              </a:rPr>
              <a:t>大学生</a:t>
            </a:r>
            <a:r>
              <a:rPr lang="ja-JP" altLang="en-US" sz="1000" dirty="0" smtClean="0">
                <a:solidFill>
                  <a:srgbClr val="1474AC"/>
                </a:solidFill>
              </a:rPr>
              <a:t>向け</a:t>
            </a:r>
            <a:endParaRPr lang="ja-JP" altLang="en-US" sz="1200" dirty="0">
              <a:solidFill>
                <a:srgbClr val="1474AC"/>
              </a:solidFill>
            </a:endParaRPr>
          </a:p>
        </p:txBody>
      </p:sp>
      <p:sp>
        <p:nvSpPr>
          <p:cNvPr id="10" name="テキスト ボックス 9">
            <a:extLst>
              <a:ext uri="{FF2B5EF4-FFF2-40B4-BE49-F238E27FC236}">
                <a16:creationId xmlns:a16="http://schemas.microsoft.com/office/drawing/2014/main" xmlns="" id="{01CE9570-B0BF-E94A-8CF6-0CB433DAD038}"/>
              </a:ext>
            </a:extLst>
          </p:cNvPr>
          <p:cNvSpPr txBox="1"/>
          <p:nvPr/>
        </p:nvSpPr>
        <p:spPr>
          <a:xfrm>
            <a:off x="1371598" y="5056956"/>
            <a:ext cx="6634458" cy="510011"/>
          </a:xfrm>
          <a:prstGeom prst="rect">
            <a:avLst/>
          </a:prstGeom>
          <a:noFill/>
        </p:spPr>
        <p:txBody>
          <a:bodyPr wrap="square" rtlCol="0">
            <a:spAutoFit/>
          </a:bodyPr>
          <a:lstStyle>
            <a:defPPr>
              <a:defRPr lang="en-US"/>
            </a:defPPr>
            <a:lvl1pPr>
              <a:lnSpc>
                <a:spcPct val="150000"/>
              </a:lnSpc>
              <a:defRPr b="1">
                <a:solidFill>
                  <a:schemeClr val="tx1">
                    <a:lumMod val="85000"/>
                    <a:lumOff val="15000"/>
                  </a:schemeClr>
                </a:solidFill>
                <a:latin typeface="Yu Gothic" panose="020B0400000000000000" pitchFamily="34" charset="-128"/>
                <a:ea typeface="Yu Gothic" panose="020B0400000000000000" pitchFamily="34" charset="-128"/>
              </a:defRPr>
            </a:lvl1pPr>
          </a:lstStyle>
          <a:p>
            <a:pPr algn="ctr"/>
            <a:r>
              <a:rPr lang="ja-JP" altLang="en-US" sz="2000"/>
              <a:t>一緒に企画に取り組む仲間を募集しています！</a:t>
            </a:r>
          </a:p>
        </p:txBody>
      </p:sp>
      <p:sp>
        <p:nvSpPr>
          <p:cNvPr id="11" name="テキスト ボックス 10">
            <a:extLst>
              <a:ext uri="{FF2B5EF4-FFF2-40B4-BE49-F238E27FC236}">
                <a16:creationId xmlns:a16="http://schemas.microsoft.com/office/drawing/2014/main" xmlns="" id="{736D07A6-2649-AA45-9B8D-2F9914E44D60}"/>
              </a:ext>
            </a:extLst>
          </p:cNvPr>
          <p:cNvSpPr txBox="1"/>
          <p:nvPr/>
        </p:nvSpPr>
        <p:spPr>
          <a:xfrm>
            <a:off x="4153658" y="5899726"/>
            <a:ext cx="2534669" cy="384721"/>
          </a:xfrm>
          <a:prstGeom prst="rect">
            <a:avLst/>
          </a:prstGeom>
          <a:noFill/>
        </p:spPr>
        <p:txBody>
          <a:bodyPr wrap="square" rtlCol="0">
            <a:spAutoFit/>
          </a:bodyPr>
          <a:lstStyle>
            <a:defPPr>
              <a:defRPr lang="en-US"/>
            </a:defPPr>
            <a:lvl1pPr algn="ctr">
              <a:lnSpc>
                <a:spcPct val="150000"/>
              </a:lnSpc>
              <a:defRPr sz="2000" b="1">
                <a:solidFill>
                  <a:schemeClr val="tx1">
                    <a:lumMod val="85000"/>
                    <a:lumOff val="15000"/>
                  </a:schemeClr>
                </a:solidFill>
                <a:latin typeface="Yu Gothic" panose="020B0400000000000000" pitchFamily="34" charset="-128"/>
                <a:ea typeface="Yu Gothic" panose="020B0400000000000000" pitchFamily="34" charset="-128"/>
              </a:defRPr>
            </a:lvl1pPr>
          </a:lstStyle>
          <a:p>
            <a:r>
              <a:rPr lang="en-US" altLang="ja-JP" sz="1400" dirty="0" err="1"/>
              <a:t>info@mlgs.shiga.jp</a:t>
            </a:r>
            <a:endParaRPr lang="en-US" altLang="ja-JP" sz="1400" dirty="0"/>
          </a:p>
        </p:txBody>
      </p:sp>
      <p:pic>
        <p:nvPicPr>
          <p:cNvPr id="14" name="グラフィックス 13" descr="封筒 単色塗りつぶし">
            <a:extLst>
              <a:ext uri="{FF2B5EF4-FFF2-40B4-BE49-F238E27FC236}">
                <a16:creationId xmlns:a16="http://schemas.microsoft.com/office/drawing/2014/main" xmlns="" id="{A3643988-A824-B44F-AA53-29F275EC92D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140406" y="5916643"/>
            <a:ext cx="401794" cy="401794"/>
          </a:xfrm>
          <a:prstGeom prst="rect">
            <a:avLst/>
          </a:prstGeom>
        </p:spPr>
      </p:pic>
      <p:sp>
        <p:nvSpPr>
          <p:cNvPr id="58" name="角丸四角形 53">
            <a:extLst>
              <a:ext uri="{FF2B5EF4-FFF2-40B4-BE49-F238E27FC236}">
                <a16:creationId xmlns:a16="http://schemas.microsoft.com/office/drawing/2014/main" xmlns="" id="{2DABFBA2-B5BA-FB40-85CA-4251F8A8B1EC}"/>
              </a:ext>
            </a:extLst>
          </p:cNvPr>
          <p:cNvSpPr/>
          <p:nvPr/>
        </p:nvSpPr>
        <p:spPr>
          <a:xfrm>
            <a:off x="3372108" y="5710397"/>
            <a:ext cx="2481924" cy="45720"/>
          </a:xfrm>
          <a:custGeom>
            <a:avLst/>
            <a:gdLst>
              <a:gd name="connsiteX0" fmla="*/ 0 w 2625713"/>
              <a:gd name="connsiteY0" fmla="*/ 0 h 665721"/>
              <a:gd name="connsiteX1" fmla="*/ 0 w 2625713"/>
              <a:gd name="connsiteY1" fmla="*/ 0 h 665721"/>
              <a:gd name="connsiteX2" fmla="*/ 2625713 w 2625713"/>
              <a:gd name="connsiteY2" fmla="*/ 0 h 665721"/>
              <a:gd name="connsiteX3" fmla="*/ 2625713 w 2625713"/>
              <a:gd name="connsiteY3" fmla="*/ 0 h 665721"/>
              <a:gd name="connsiteX4" fmla="*/ 2625713 w 2625713"/>
              <a:gd name="connsiteY4" fmla="*/ 665721 h 665721"/>
              <a:gd name="connsiteX5" fmla="*/ 2625713 w 2625713"/>
              <a:gd name="connsiteY5" fmla="*/ 665721 h 665721"/>
              <a:gd name="connsiteX6" fmla="*/ 0 w 2625713"/>
              <a:gd name="connsiteY6" fmla="*/ 665721 h 665721"/>
              <a:gd name="connsiteX7" fmla="*/ 0 w 2625713"/>
              <a:gd name="connsiteY7" fmla="*/ 665721 h 665721"/>
              <a:gd name="connsiteX8" fmla="*/ 0 w 2625713"/>
              <a:gd name="connsiteY8" fmla="*/ 0 h 665721"/>
              <a:gd name="connsiteX0" fmla="*/ 0 w 2625713"/>
              <a:gd name="connsiteY0" fmla="*/ 665721 h 665721"/>
              <a:gd name="connsiteX1" fmla="*/ 0 w 2625713"/>
              <a:gd name="connsiteY1" fmla="*/ 0 h 665721"/>
              <a:gd name="connsiteX2" fmla="*/ 2625713 w 2625713"/>
              <a:gd name="connsiteY2" fmla="*/ 0 h 665721"/>
              <a:gd name="connsiteX3" fmla="*/ 2625713 w 2625713"/>
              <a:gd name="connsiteY3" fmla="*/ 0 h 665721"/>
              <a:gd name="connsiteX4" fmla="*/ 2625713 w 2625713"/>
              <a:gd name="connsiteY4" fmla="*/ 665721 h 665721"/>
              <a:gd name="connsiteX5" fmla="*/ 2625713 w 2625713"/>
              <a:gd name="connsiteY5" fmla="*/ 665721 h 665721"/>
              <a:gd name="connsiteX6" fmla="*/ 0 w 2625713"/>
              <a:gd name="connsiteY6" fmla="*/ 665721 h 665721"/>
              <a:gd name="connsiteX7" fmla="*/ 0 w 2625713"/>
              <a:gd name="connsiteY7" fmla="*/ 665721 h 665721"/>
              <a:gd name="connsiteX0" fmla="*/ 0 w 2625713"/>
              <a:gd name="connsiteY0" fmla="*/ 665721 h 665721"/>
              <a:gd name="connsiteX1" fmla="*/ 0 w 2625713"/>
              <a:gd name="connsiteY1" fmla="*/ 0 h 665721"/>
              <a:gd name="connsiteX2" fmla="*/ 2625713 w 2625713"/>
              <a:gd name="connsiteY2" fmla="*/ 0 h 665721"/>
              <a:gd name="connsiteX3" fmla="*/ 2625713 w 2625713"/>
              <a:gd name="connsiteY3" fmla="*/ 665721 h 665721"/>
              <a:gd name="connsiteX4" fmla="*/ 2625713 w 2625713"/>
              <a:gd name="connsiteY4" fmla="*/ 665721 h 665721"/>
              <a:gd name="connsiteX5" fmla="*/ 0 w 2625713"/>
              <a:gd name="connsiteY5" fmla="*/ 665721 h 665721"/>
              <a:gd name="connsiteX6" fmla="*/ 0 w 2625713"/>
              <a:gd name="connsiteY6" fmla="*/ 665721 h 665721"/>
              <a:gd name="connsiteX0" fmla="*/ 0 w 2625713"/>
              <a:gd name="connsiteY0" fmla="*/ 665721 h 665721"/>
              <a:gd name="connsiteX1" fmla="*/ 0 w 2625713"/>
              <a:gd name="connsiteY1" fmla="*/ 0 h 665721"/>
              <a:gd name="connsiteX2" fmla="*/ 2625713 w 2625713"/>
              <a:gd name="connsiteY2" fmla="*/ 665721 h 665721"/>
              <a:gd name="connsiteX3" fmla="*/ 2625713 w 2625713"/>
              <a:gd name="connsiteY3" fmla="*/ 665721 h 665721"/>
              <a:gd name="connsiteX4" fmla="*/ 0 w 2625713"/>
              <a:gd name="connsiteY4" fmla="*/ 665721 h 665721"/>
              <a:gd name="connsiteX5" fmla="*/ 0 w 2625713"/>
              <a:gd name="connsiteY5" fmla="*/ 665721 h 665721"/>
              <a:gd name="connsiteX0" fmla="*/ 0 w 2625713"/>
              <a:gd name="connsiteY0" fmla="*/ 0 h 0"/>
              <a:gd name="connsiteX1" fmla="*/ 2625713 w 2625713"/>
              <a:gd name="connsiteY1" fmla="*/ 0 h 0"/>
              <a:gd name="connsiteX2" fmla="*/ 2625713 w 2625713"/>
              <a:gd name="connsiteY2" fmla="*/ 0 h 0"/>
              <a:gd name="connsiteX3" fmla="*/ 0 w 2625713"/>
              <a:gd name="connsiteY3" fmla="*/ 0 h 0"/>
              <a:gd name="connsiteX4" fmla="*/ 0 w 2625713"/>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713">
                <a:moveTo>
                  <a:pt x="0" y="0"/>
                </a:moveTo>
                <a:lnTo>
                  <a:pt x="2625713" y="0"/>
                </a:lnTo>
                <a:lnTo>
                  <a:pt x="2625713" y="0"/>
                </a:lnTo>
                <a:lnTo>
                  <a:pt x="0" y="0"/>
                </a:lnTo>
                <a:lnTo>
                  <a:pt x="0" y="0"/>
                </a:lnTo>
                <a:close/>
              </a:path>
            </a:pathLst>
          </a:cu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三角形 62">
            <a:extLst>
              <a:ext uri="{FF2B5EF4-FFF2-40B4-BE49-F238E27FC236}">
                <a16:creationId xmlns:a16="http://schemas.microsoft.com/office/drawing/2014/main" xmlns="" id="{99C138D0-EA9E-1C4B-9DE9-308B77850249}"/>
              </a:ext>
            </a:extLst>
          </p:cNvPr>
          <p:cNvSpPr/>
          <p:nvPr/>
        </p:nvSpPr>
        <p:spPr>
          <a:xfrm rot="10800000">
            <a:off x="4537126" y="5704112"/>
            <a:ext cx="151888" cy="13093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xmlns="" id="{3738F00D-F66C-CE4A-A235-1B1E58207B6F}"/>
              </a:ext>
            </a:extLst>
          </p:cNvPr>
          <p:cNvSpPr txBox="1"/>
          <p:nvPr/>
        </p:nvSpPr>
        <p:spPr>
          <a:xfrm>
            <a:off x="739767" y="2868357"/>
            <a:ext cx="4068516" cy="1714765"/>
          </a:xfrm>
          <a:prstGeom prst="rect">
            <a:avLst/>
          </a:prstGeom>
          <a:noFill/>
        </p:spPr>
        <p:txBody>
          <a:bodyPr wrap="square" rtlCol="0">
            <a:spAutoFit/>
          </a:bodyPr>
          <a:lstStyle/>
          <a:p>
            <a:pPr>
              <a:lnSpc>
                <a:spcPct val="150000"/>
              </a:lnSpc>
            </a:pPr>
            <a:r>
              <a:rPr lang="en-US" altLang="ja-JP" b="1" dirty="0">
                <a:solidFill>
                  <a:schemeClr val="tx1">
                    <a:lumMod val="85000"/>
                    <a:lumOff val="15000"/>
                  </a:schemeClr>
                </a:solidFill>
                <a:latin typeface="Yu Gothic" panose="020B0400000000000000" pitchFamily="34" charset="-128"/>
                <a:ea typeface="Yu Gothic" panose="020B0400000000000000" pitchFamily="34" charset="-128"/>
              </a:rPr>
              <a:t>“</a:t>
            </a:r>
            <a:r>
              <a:rPr lang="ja-JP" altLang="en-US" b="1">
                <a:solidFill>
                  <a:schemeClr val="tx1">
                    <a:lumMod val="85000"/>
                    <a:lumOff val="15000"/>
                  </a:schemeClr>
                </a:solidFill>
                <a:latin typeface="Yu Gothic" panose="020B0400000000000000" pitchFamily="34" charset="-128"/>
                <a:ea typeface="Yu Gothic" panose="020B0400000000000000" pitchFamily="34" charset="-128"/>
              </a:rPr>
              <a:t>自分が滋賀県知事なら、</a:t>
            </a:r>
            <a:r>
              <a:rPr lang="en-US" altLang="ja-JP" b="1" dirty="0">
                <a:solidFill>
                  <a:schemeClr val="tx1">
                    <a:lumMod val="85000"/>
                    <a:lumOff val="15000"/>
                  </a:schemeClr>
                </a:solidFill>
                <a:latin typeface="Yu Gothic" panose="020B0400000000000000" pitchFamily="34" charset="-128"/>
                <a:ea typeface="Yu Gothic" panose="020B0400000000000000" pitchFamily="34" charset="-128"/>
              </a:rPr>
              <a:t>MLGs</a:t>
            </a:r>
            <a:r>
              <a:rPr lang="ja-JP" altLang="en-US" b="1">
                <a:solidFill>
                  <a:schemeClr val="tx1">
                    <a:lumMod val="85000"/>
                    <a:lumOff val="15000"/>
                  </a:schemeClr>
                </a:solidFill>
                <a:latin typeface="Yu Gothic" panose="020B0400000000000000" pitchFamily="34" charset="-128"/>
                <a:ea typeface="Yu Gothic" panose="020B0400000000000000" pitchFamily="34" charset="-128"/>
              </a:rPr>
              <a:t>に対するアクションや政策をどう作るか”というテーマに対してアイデアを</a:t>
            </a:r>
            <a:endParaRPr lang="en-US" altLang="ja-JP" b="1" dirty="0">
              <a:solidFill>
                <a:schemeClr val="tx1">
                  <a:lumMod val="85000"/>
                  <a:lumOff val="15000"/>
                </a:schemeClr>
              </a:solidFill>
              <a:latin typeface="Yu Gothic" panose="020B0400000000000000" pitchFamily="34" charset="-128"/>
              <a:ea typeface="Yu Gothic" panose="020B0400000000000000" pitchFamily="34" charset="-128"/>
            </a:endParaRPr>
          </a:p>
          <a:p>
            <a:pPr>
              <a:lnSpc>
                <a:spcPct val="150000"/>
              </a:lnSpc>
            </a:pPr>
            <a:r>
              <a:rPr lang="ja-JP" altLang="en-US" b="1">
                <a:solidFill>
                  <a:schemeClr val="tx1">
                    <a:lumMod val="85000"/>
                    <a:lumOff val="15000"/>
                  </a:schemeClr>
                </a:solidFill>
                <a:latin typeface="Yu Gothic" panose="020B0400000000000000" pitchFamily="34" charset="-128"/>
                <a:ea typeface="Yu Gothic" panose="020B0400000000000000" pitchFamily="34" charset="-128"/>
              </a:rPr>
              <a:t>考えるワークショップです。</a:t>
            </a:r>
            <a:endParaRPr kumimoji="1" lang="ja-JP" altLang="en-US" b="1">
              <a:solidFill>
                <a:schemeClr val="tx1">
                  <a:lumMod val="85000"/>
                  <a:lumOff val="15000"/>
                </a:schemeClr>
              </a:solidFill>
              <a:latin typeface="Yu Gothic" panose="020B0400000000000000" pitchFamily="34" charset="-128"/>
              <a:ea typeface="Yu Gothic" panose="020B0400000000000000" pitchFamily="34" charset="-128"/>
            </a:endParaRPr>
          </a:p>
        </p:txBody>
      </p:sp>
      <p:cxnSp>
        <p:nvCxnSpPr>
          <p:cNvPr id="31" name="直線コネクタ 30">
            <a:extLst>
              <a:ext uri="{FF2B5EF4-FFF2-40B4-BE49-F238E27FC236}">
                <a16:creationId xmlns:a16="http://schemas.microsoft.com/office/drawing/2014/main" xmlns="" id="{F295B8B8-93C1-7049-9BA7-5B85AA3281AF}"/>
              </a:ext>
            </a:extLst>
          </p:cNvPr>
          <p:cNvCxnSpPr/>
          <p:nvPr/>
        </p:nvCxnSpPr>
        <p:spPr>
          <a:xfrm>
            <a:off x="726515" y="2516998"/>
            <a:ext cx="3767130" cy="0"/>
          </a:xfrm>
          <a:prstGeom prst="line">
            <a:avLst/>
          </a:prstGeom>
          <a:ln w="38100">
            <a:solidFill>
              <a:srgbClr val="1474AC"/>
            </a:solidFill>
          </a:ln>
        </p:spPr>
        <p:style>
          <a:lnRef idx="1">
            <a:schemeClr val="accent1"/>
          </a:lnRef>
          <a:fillRef idx="0">
            <a:schemeClr val="accent1"/>
          </a:fillRef>
          <a:effectRef idx="0">
            <a:schemeClr val="accent1"/>
          </a:effectRef>
          <a:fontRef idx="minor">
            <a:schemeClr val="tx1"/>
          </a:fontRef>
        </p:style>
      </p:cxnSp>
      <p:sp>
        <p:nvSpPr>
          <p:cNvPr id="33" name="角丸四角形 32">
            <a:extLst>
              <a:ext uri="{FF2B5EF4-FFF2-40B4-BE49-F238E27FC236}">
                <a16:creationId xmlns:a16="http://schemas.microsoft.com/office/drawing/2014/main" xmlns="" id="{5F7BD051-D2B1-C542-9991-378B6407A362}"/>
              </a:ext>
            </a:extLst>
          </p:cNvPr>
          <p:cNvSpPr/>
          <p:nvPr/>
        </p:nvSpPr>
        <p:spPr>
          <a:xfrm>
            <a:off x="2562425" y="5968964"/>
            <a:ext cx="1360903" cy="3054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xmlns="" id="{6E91AF13-5637-B64F-957C-E64E3967EE6D}"/>
              </a:ext>
            </a:extLst>
          </p:cNvPr>
          <p:cNvSpPr txBox="1"/>
          <p:nvPr/>
        </p:nvSpPr>
        <p:spPr>
          <a:xfrm>
            <a:off x="2624658" y="5997397"/>
            <a:ext cx="1261884" cy="276999"/>
          </a:xfrm>
          <a:prstGeom prst="rect">
            <a:avLst/>
          </a:prstGeom>
          <a:noFill/>
        </p:spPr>
        <p:txBody>
          <a:bodyPr wrap="none" rtlCol="0">
            <a:spAutoFit/>
          </a:bodyPr>
          <a:lstStyle>
            <a:defPPr>
              <a:defRPr lang="en-US"/>
            </a:defPPr>
            <a:lvl1pPr>
              <a:defRPr kumimoji="1" sz="1200" b="1">
                <a:solidFill>
                  <a:schemeClr val="tx2"/>
                </a:solidFill>
                <a:latin typeface="Yu Gothic" panose="020B0400000000000000" pitchFamily="34" charset="-128"/>
                <a:ea typeface="Yu Gothic" panose="020B0400000000000000" pitchFamily="34" charset="-128"/>
              </a:defRPr>
            </a:lvl1pPr>
          </a:lstStyle>
          <a:p>
            <a:r>
              <a:rPr lang="ja-JP" altLang="en-US">
                <a:solidFill>
                  <a:schemeClr val="bg1"/>
                </a:solidFill>
              </a:rPr>
              <a:t>興味のある方は</a:t>
            </a:r>
          </a:p>
        </p:txBody>
      </p:sp>
      <p:sp>
        <p:nvSpPr>
          <p:cNvPr id="35" name="三角形 34">
            <a:extLst>
              <a:ext uri="{FF2B5EF4-FFF2-40B4-BE49-F238E27FC236}">
                <a16:creationId xmlns:a16="http://schemas.microsoft.com/office/drawing/2014/main" xmlns="" id="{BB3A5C7D-6A45-5949-B417-BD0DB7972E4A}"/>
              </a:ext>
            </a:extLst>
          </p:cNvPr>
          <p:cNvSpPr/>
          <p:nvPr/>
        </p:nvSpPr>
        <p:spPr>
          <a:xfrm rot="5400000">
            <a:off x="3857714" y="6048498"/>
            <a:ext cx="141228" cy="15044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FDA1726A-ADB2-AC4C-AD04-F58C9F03E0DA}" type="slidenum">
              <a:rPr kumimoji="1" lang="ja-JP" altLang="en-US" smtClean="0"/>
              <a:t>43</a:t>
            </a:fld>
            <a:endParaRPr kumimoji="1" lang="ja-JP" altLang="en-US"/>
          </a:p>
        </p:txBody>
      </p:sp>
    </p:spTree>
    <p:extLst>
      <p:ext uri="{BB962C8B-B14F-4D97-AF65-F5344CB8AC3E}">
        <p14:creationId xmlns:p14="http://schemas.microsoft.com/office/powerpoint/2010/main" val="3544266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xmlns="" id="{EB635EA1-80B0-4C4F-A03B-13891901F63B}"/>
              </a:ext>
            </a:extLst>
          </p:cNvPr>
          <p:cNvSpPr/>
          <p:nvPr/>
        </p:nvSpPr>
        <p:spPr>
          <a:xfrm>
            <a:off x="0" y="0"/>
            <a:ext cx="9144000" cy="685800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xmlns="" id="{90F58D47-74EA-5347-B717-9C46DAC958C7}"/>
              </a:ext>
            </a:extLst>
          </p:cNvPr>
          <p:cNvSpPr/>
          <p:nvPr/>
        </p:nvSpPr>
        <p:spPr>
          <a:xfrm>
            <a:off x="222853" y="182259"/>
            <a:ext cx="8692547" cy="6493482"/>
          </a:xfrm>
          <a:prstGeom prst="roundRect">
            <a:avLst>
              <a:gd name="adj" fmla="val 19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9770AE55-9C22-8044-B323-CD523E2F17C1}"/>
              </a:ext>
            </a:extLst>
          </p:cNvPr>
          <p:cNvSpPr/>
          <p:nvPr/>
        </p:nvSpPr>
        <p:spPr>
          <a:xfrm>
            <a:off x="-998483" y="346841"/>
            <a:ext cx="557048" cy="599090"/>
          </a:xfrm>
          <a:prstGeom prst="rect">
            <a:avLst/>
          </a:prstGeom>
          <a:solidFill>
            <a:srgbClr val="BF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4C9CC6E2-0401-654E-930A-8B96FCB56BC5}"/>
              </a:ext>
            </a:extLst>
          </p:cNvPr>
          <p:cNvSpPr/>
          <p:nvPr/>
        </p:nvSpPr>
        <p:spPr>
          <a:xfrm>
            <a:off x="-998483" y="1124606"/>
            <a:ext cx="557048" cy="599090"/>
          </a:xfrm>
          <a:prstGeom prst="rect">
            <a:avLst/>
          </a:pr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3377F2E6-DC08-9844-AC79-7C61E565E464}"/>
              </a:ext>
            </a:extLst>
          </p:cNvPr>
          <p:cNvSpPr/>
          <p:nvPr/>
        </p:nvSpPr>
        <p:spPr>
          <a:xfrm>
            <a:off x="-998483" y="1944412"/>
            <a:ext cx="557048" cy="599090"/>
          </a:xfrm>
          <a:prstGeom prst="rect">
            <a:avLst/>
          </a:prstGeom>
          <a:solidFill>
            <a:srgbClr val="EF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FCDDBDA2-93C9-454C-83BA-279999AE599C}"/>
              </a:ext>
            </a:extLst>
          </p:cNvPr>
          <p:cNvSpPr/>
          <p:nvPr/>
        </p:nvSpPr>
        <p:spPr>
          <a:xfrm>
            <a:off x="-998483" y="2701156"/>
            <a:ext cx="557048" cy="599090"/>
          </a:xfrm>
          <a:prstGeom prst="rect">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a:extLst>
              <a:ext uri="{FF2B5EF4-FFF2-40B4-BE49-F238E27FC236}">
                <a16:creationId xmlns:a16="http://schemas.microsoft.com/office/drawing/2014/main" xmlns="" id="{102E0BE5-CE5E-E54D-BBF5-6ECBD6DEAD32}"/>
              </a:ext>
            </a:extLst>
          </p:cNvPr>
          <p:cNvSpPr/>
          <p:nvPr/>
        </p:nvSpPr>
        <p:spPr>
          <a:xfrm>
            <a:off x="-1060289" y="5047279"/>
            <a:ext cx="123611" cy="110358"/>
          </a:xfrm>
          <a:custGeom>
            <a:avLst/>
            <a:gdLst>
              <a:gd name="connsiteX0" fmla="*/ 136662 w 284306"/>
              <a:gd name="connsiteY0" fmla="*/ 844 h 253824"/>
              <a:gd name="connsiteX1" fmla="*/ 28 w 284306"/>
              <a:gd name="connsiteY1" fmla="*/ 147988 h 253824"/>
              <a:gd name="connsiteX2" fmla="*/ 126152 w 284306"/>
              <a:gd name="connsiteY2" fmla="*/ 253092 h 253824"/>
              <a:gd name="connsiteX3" fmla="*/ 283807 w 284306"/>
              <a:gd name="connsiteY3" fmla="*/ 95437 h 253824"/>
              <a:gd name="connsiteX4" fmla="*/ 136662 w 284306"/>
              <a:gd name="connsiteY4" fmla="*/ 844 h 25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06" h="253824">
                <a:moveTo>
                  <a:pt x="136662" y="844"/>
                </a:moveTo>
                <a:cubicBezTo>
                  <a:pt x="89365" y="9603"/>
                  <a:pt x="1780" y="105947"/>
                  <a:pt x="28" y="147988"/>
                </a:cubicBezTo>
                <a:cubicBezTo>
                  <a:pt x="-1724" y="190029"/>
                  <a:pt x="78855" y="261851"/>
                  <a:pt x="126152" y="253092"/>
                </a:cubicBezTo>
                <a:cubicBezTo>
                  <a:pt x="173449" y="244333"/>
                  <a:pt x="275048" y="137478"/>
                  <a:pt x="283807" y="95437"/>
                </a:cubicBezTo>
                <a:cubicBezTo>
                  <a:pt x="292566" y="53396"/>
                  <a:pt x="183959" y="-7915"/>
                  <a:pt x="136662" y="844"/>
                </a:cubicBezTo>
                <a:close/>
              </a:path>
            </a:pathLst>
          </a:custGeom>
          <a:solidFill>
            <a:srgbClr val="70A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直角三角形 2">
            <a:extLst>
              <a:ext uri="{FF2B5EF4-FFF2-40B4-BE49-F238E27FC236}">
                <a16:creationId xmlns:a16="http://schemas.microsoft.com/office/drawing/2014/main" xmlns="" id="{471D302E-AEF6-FF43-95B0-1347D0F90C7F}"/>
              </a:ext>
            </a:extLst>
          </p:cNvPr>
          <p:cNvSpPr/>
          <p:nvPr/>
        </p:nvSpPr>
        <p:spPr>
          <a:xfrm rot="10800000">
            <a:off x="89279" y="1300149"/>
            <a:ext cx="124691" cy="124691"/>
          </a:xfrm>
          <a:prstGeom prst="rtTriangle">
            <a:avLst/>
          </a:prstGeom>
          <a:solidFill>
            <a:srgbClr val="95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xmlns="" id="{5E8C1BB8-5B09-014D-8737-046071C70CD7}"/>
              </a:ext>
            </a:extLst>
          </p:cNvPr>
          <p:cNvSpPr/>
          <p:nvPr/>
        </p:nvSpPr>
        <p:spPr>
          <a:xfrm>
            <a:off x="3051270" y="3379650"/>
            <a:ext cx="3020367" cy="3020367"/>
          </a:xfrm>
          <a:prstGeom prst="ellipse">
            <a:avLst/>
          </a:prstGeom>
          <a:solidFill>
            <a:schemeClr val="bg1"/>
          </a:solidFill>
          <a:ln w="57150">
            <a:solidFill>
              <a:srgbClr val="D81B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Yu Gothic" panose="020B0400000000000000" pitchFamily="34" charset="-128"/>
              <a:ea typeface="Yu Gothic" panose="020B0400000000000000" pitchFamily="34" charset="-128"/>
            </a:endParaRPr>
          </a:p>
        </p:txBody>
      </p:sp>
      <p:sp>
        <p:nvSpPr>
          <p:cNvPr id="35" name="円/楕円 34">
            <a:extLst>
              <a:ext uri="{FF2B5EF4-FFF2-40B4-BE49-F238E27FC236}">
                <a16:creationId xmlns:a16="http://schemas.microsoft.com/office/drawing/2014/main" xmlns="" id="{6977C4B3-2419-9E4C-A420-2920CA5FFF57}"/>
              </a:ext>
            </a:extLst>
          </p:cNvPr>
          <p:cNvSpPr/>
          <p:nvPr/>
        </p:nvSpPr>
        <p:spPr>
          <a:xfrm>
            <a:off x="4157729" y="3750397"/>
            <a:ext cx="807450" cy="807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Yu Gothic" panose="020B0400000000000000" pitchFamily="34" charset="-128"/>
              <a:ea typeface="Yu Gothic" panose="020B0400000000000000" pitchFamily="34" charset="-128"/>
            </a:endParaRPr>
          </a:p>
        </p:txBody>
      </p:sp>
      <p:sp>
        <p:nvSpPr>
          <p:cNvPr id="36" name="円/楕円 35">
            <a:extLst>
              <a:ext uri="{FF2B5EF4-FFF2-40B4-BE49-F238E27FC236}">
                <a16:creationId xmlns:a16="http://schemas.microsoft.com/office/drawing/2014/main" xmlns="" id="{D6A06A49-CA2F-2342-9B7D-87A4B7179AA2}"/>
              </a:ext>
            </a:extLst>
          </p:cNvPr>
          <p:cNvSpPr/>
          <p:nvPr/>
        </p:nvSpPr>
        <p:spPr>
          <a:xfrm>
            <a:off x="504699" y="1650128"/>
            <a:ext cx="2825911" cy="282591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Yu Gothic" panose="020B0400000000000000" pitchFamily="34" charset="-128"/>
              <a:ea typeface="Yu Gothic" panose="020B0400000000000000" pitchFamily="34" charset="-128"/>
            </a:endParaRPr>
          </a:p>
        </p:txBody>
      </p:sp>
      <p:grpSp>
        <p:nvGrpSpPr>
          <p:cNvPr id="37" name="グループ化 36">
            <a:extLst>
              <a:ext uri="{FF2B5EF4-FFF2-40B4-BE49-F238E27FC236}">
                <a16:creationId xmlns:a16="http://schemas.microsoft.com/office/drawing/2014/main" xmlns="" id="{53B65CCF-E14B-9B46-AD5D-BCE350E17572}"/>
              </a:ext>
            </a:extLst>
          </p:cNvPr>
          <p:cNvGrpSpPr/>
          <p:nvPr/>
        </p:nvGrpSpPr>
        <p:grpSpPr>
          <a:xfrm>
            <a:off x="1351963" y="1153847"/>
            <a:ext cx="1200485" cy="1203602"/>
            <a:chOff x="2605014" y="1982996"/>
            <a:chExt cx="1442714" cy="1446460"/>
          </a:xfrm>
        </p:grpSpPr>
        <p:sp>
          <p:nvSpPr>
            <p:cNvPr id="38" name="円/楕円 37">
              <a:extLst>
                <a:ext uri="{FF2B5EF4-FFF2-40B4-BE49-F238E27FC236}">
                  <a16:creationId xmlns:a16="http://schemas.microsoft.com/office/drawing/2014/main" xmlns="" id="{9E32AF73-C674-8442-906E-48DB6E3CF732}"/>
                </a:ext>
              </a:extLst>
            </p:cNvPr>
            <p:cNvSpPr/>
            <p:nvPr/>
          </p:nvSpPr>
          <p:spPr>
            <a:xfrm>
              <a:off x="2605014" y="1982996"/>
              <a:ext cx="1442714" cy="14427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Yu Gothic" panose="020B0400000000000000" pitchFamily="34" charset="-128"/>
                <a:ea typeface="Yu Gothic" panose="020B0400000000000000" pitchFamily="34" charset="-128"/>
              </a:endParaRPr>
            </a:p>
          </p:txBody>
        </p:sp>
        <p:pic>
          <p:nvPicPr>
            <p:cNvPr id="39" name="図 38">
              <a:extLst>
                <a:ext uri="{FF2B5EF4-FFF2-40B4-BE49-F238E27FC236}">
                  <a16:creationId xmlns:a16="http://schemas.microsoft.com/office/drawing/2014/main" xmlns="" id="{19B76EEF-3417-AC49-AC91-2999FE56DEE2}"/>
                </a:ext>
              </a:extLst>
            </p:cNvPr>
            <p:cNvPicPr>
              <a:picLocks noChangeAspect="1"/>
            </p:cNvPicPr>
            <p:nvPr/>
          </p:nvPicPr>
          <p:blipFill>
            <a:blip r:embed="rId3"/>
            <a:stretch>
              <a:fillRect/>
            </a:stretch>
          </p:blipFill>
          <p:spPr>
            <a:xfrm>
              <a:off x="2644594" y="2065903"/>
              <a:ext cx="1363553" cy="1363553"/>
            </a:xfrm>
            <a:prstGeom prst="rect">
              <a:avLst/>
            </a:prstGeom>
            <a:ln w="76200">
              <a:noFill/>
            </a:ln>
          </p:spPr>
        </p:pic>
      </p:grpSp>
      <p:sp>
        <p:nvSpPr>
          <p:cNvPr id="40" name="テキスト ボックス 39">
            <a:extLst>
              <a:ext uri="{FF2B5EF4-FFF2-40B4-BE49-F238E27FC236}">
                <a16:creationId xmlns:a16="http://schemas.microsoft.com/office/drawing/2014/main" xmlns="" id="{54D52DEE-BDEB-9648-B5E9-1CC62714EDAF}"/>
              </a:ext>
            </a:extLst>
          </p:cNvPr>
          <p:cNvSpPr txBox="1"/>
          <p:nvPr/>
        </p:nvSpPr>
        <p:spPr>
          <a:xfrm>
            <a:off x="631593" y="2827545"/>
            <a:ext cx="2604263" cy="369332"/>
          </a:xfrm>
          <a:prstGeom prst="rect">
            <a:avLst/>
          </a:prstGeom>
          <a:noFill/>
        </p:spPr>
        <p:txBody>
          <a:bodyPr wrap="square" rtlCol="0">
            <a:spAutoFit/>
          </a:bodyPr>
          <a:lstStyle/>
          <a:p>
            <a:pPr algn="ctr"/>
            <a:r>
              <a:rPr kumimoji="1" lang="en-US" altLang="ja-JP" b="1" dirty="0">
                <a:solidFill>
                  <a:srgbClr val="00B0F0"/>
                </a:solidFill>
                <a:latin typeface="Yu Gothic" panose="020B0400000000000000" pitchFamily="34" charset="-128"/>
                <a:ea typeface="Yu Gothic" panose="020B0400000000000000" pitchFamily="34" charset="-128"/>
              </a:rPr>
              <a:t>@</a:t>
            </a:r>
            <a:r>
              <a:rPr kumimoji="1" lang="en-US" altLang="ja-JP" b="1" dirty="0" err="1">
                <a:solidFill>
                  <a:srgbClr val="00B0F0"/>
                </a:solidFill>
                <a:latin typeface="Yu Gothic" panose="020B0400000000000000" pitchFamily="34" charset="-128"/>
                <a:ea typeface="Yu Gothic" panose="020B0400000000000000" pitchFamily="34" charset="-128"/>
              </a:rPr>
              <a:t>MotherLakeGoals</a:t>
            </a:r>
            <a:endParaRPr kumimoji="1" lang="ja-JP" altLang="en-US" b="1">
              <a:solidFill>
                <a:srgbClr val="00B0F0"/>
              </a:solidFill>
              <a:latin typeface="Yu Gothic" panose="020B0400000000000000" pitchFamily="34" charset="-128"/>
              <a:ea typeface="Yu Gothic" panose="020B0400000000000000" pitchFamily="34" charset="-128"/>
            </a:endParaRPr>
          </a:p>
        </p:txBody>
      </p:sp>
      <p:sp>
        <p:nvSpPr>
          <p:cNvPr id="41" name="テキスト ボックス 40">
            <a:extLst>
              <a:ext uri="{FF2B5EF4-FFF2-40B4-BE49-F238E27FC236}">
                <a16:creationId xmlns:a16="http://schemas.microsoft.com/office/drawing/2014/main" xmlns="" id="{2F1A9AB4-FDF8-1D4B-8EFB-34F0DAF63A52}"/>
              </a:ext>
            </a:extLst>
          </p:cNvPr>
          <p:cNvSpPr txBox="1"/>
          <p:nvPr/>
        </p:nvSpPr>
        <p:spPr>
          <a:xfrm>
            <a:off x="649017" y="2412326"/>
            <a:ext cx="2577276" cy="400110"/>
          </a:xfrm>
          <a:prstGeom prst="rect">
            <a:avLst/>
          </a:prstGeom>
          <a:noFill/>
        </p:spPr>
        <p:txBody>
          <a:bodyPr wrap="square" rtlCol="0">
            <a:spAutoFit/>
          </a:bodyPr>
          <a:lstStyle/>
          <a:p>
            <a:pPr algn="ctr"/>
            <a:r>
              <a:rPr kumimoji="1" lang="en-US" altLang="ja-JP" sz="2000" b="1" dirty="0">
                <a:solidFill>
                  <a:srgbClr val="00B0F0"/>
                </a:solidFill>
                <a:latin typeface="Yu Gothic" panose="020B0400000000000000" pitchFamily="34" charset="-128"/>
                <a:ea typeface="Yu Gothic" panose="020B0400000000000000" pitchFamily="34" charset="-128"/>
              </a:rPr>
              <a:t>MLGs</a:t>
            </a:r>
            <a:r>
              <a:rPr kumimoji="1" lang="ja-JP" altLang="en-US" sz="2000" b="1">
                <a:solidFill>
                  <a:srgbClr val="00B0F0"/>
                </a:solidFill>
                <a:latin typeface="Yu Gothic" panose="020B0400000000000000" pitchFamily="34" charset="-128"/>
                <a:ea typeface="Yu Gothic" panose="020B0400000000000000" pitchFamily="34" charset="-128"/>
              </a:rPr>
              <a:t>公式</a:t>
            </a:r>
            <a:r>
              <a:rPr kumimoji="1" lang="en-US" altLang="ja-JP" sz="2000" b="1" dirty="0">
                <a:solidFill>
                  <a:srgbClr val="00B0F0"/>
                </a:solidFill>
                <a:latin typeface="Yu Gothic" panose="020B0400000000000000" pitchFamily="34" charset="-128"/>
                <a:ea typeface="Yu Gothic" panose="020B0400000000000000" pitchFamily="34" charset="-128"/>
              </a:rPr>
              <a:t> Twitter</a:t>
            </a:r>
            <a:endParaRPr kumimoji="1" lang="ja-JP" altLang="en-US" sz="2000" b="1">
              <a:solidFill>
                <a:srgbClr val="00B0F0"/>
              </a:solidFill>
              <a:latin typeface="Yu Gothic" panose="020B0400000000000000" pitchFamily="34" charset="-128"/>
              <a:ea typeface="Yu Gothic" panose="020B0400000000000000" pitchFamily="34" charset="-128"/>
            </a:endParaRPr>
          </a:p>
        </p:txBody>
      </p:sp>
      <p:sp>
        <p:nvSpPr>
          <p:cNvPr id="43" name="円/楕円 42">
            <a:extLst>
              <a:ext uri="{FF2B5EF4-FFF2-40B4-BE49-F238E27FC236}">
                <a16:creationId xmlns:a16="http://schemas.microsoft.com/office/drawing/2014/main" xmlns="" id="{767AA9F6-8B2A-EA48-83F5-211F10531857}"/>
              </a:ext>
            </a:extLst>
          </p:cNvPr>
          <p:cNvSpPr/>
          <p:nvPr/>
        </p:nvSpPr>
        <p:spPr>
          <a:xfrm>
            <a:off x="5874325" y="1650128"/>
            <a:ext cx="2825911" cy="2825911"/>
          </a:xfrm>
          <a:prstGeom prst="ellipse">
            <a:avLst/>
          </a:prstGeom>
          <a:noFill/>
          <a:ln w="57150">
            <a:solidFill>
              <a:srgbClr val="0075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Yu Gothic" panose="020B0400000000000000" pitchFamily="34" charset="-128"/>
              <a:ea typeface="Yu Gothic" panose="020B0400000000000000" pitchFamily="34" charset="-128"/>
            </a:endParaRPr>
          </a:p>
        </p:txBody>
      </p:sp>
      <p:sp>
        <p:nvSpPr>
          <p:cNvPr id="44" name="円/楕円 43">
            <a:extLst>
              <a:ext uri="{FF2B5EF4-FFF2-40B4-BE49-F238E27FC236}">
                <a16:creationId xmlns:a16="http://schemas.microsoft.com/office/drawing/2014/main" xmlns="" id="{CF73B0A8-707C-4A46-BBF9-4E8E18FA4A35}"/>
              </a:ext>
            </a:extLst>
          </p:cNvPr>
          <p:cNvSpPr/>
          <p:nvPr/>
        </p:nvSpPr>
        <p:spPr>
          <a:xfrm>
            <a:off x="6670189" y="1165807"/>
            <a:ext cx="1246517" cy="124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Yu Gothic" panose="020B0400000000000000" pitchFamily="34" charset="-128"/>
              <a:ea typeface="Yu Gothic" panose="020B0400000000000000" pitchFamily="34" charset="-128"/>
            </a:endParaRPr>
          </a:p>
        </p:txBody>
      </p:sp>
      <p:sp>
        <p:nvSpPr>
          <p:cNvPr id="45" name="テキスト ボックス 44">
            <a:extLst>
              <a:ext uri="{FF2B5EF4-FFF2-40B4-BE49-F238E27FC236}">
                <a16:creationId xmlns:a16="http://schemas.microsoft.com/office/drawing/2014/main" xmlns="" id="{407EAEE0-83D1-C14F-AB5C-73A0D8F6F2E9}"/>
              </a:ext>
            </a:extLst>
          </p:cNvPr>
          <p:cNvSpPr txBox="1"/>
          <p:nvPr/>
        </p:nvSpPr>
        <p:spPr>
          <a:xfrm>
            <a:off x="5799990" y="2808883"/>
            <a:ext cx="3079498" cy="369332"/>
          </a:xfrm>
          <a:prstGeom prst="rect">
            <a:avLst/>
          </a:prstGeom>
          <a:noFill/>
        </p:spPr>
        <p:txBody>
          <a:bodyPr wrap="square" rtlCol="0">
            <a:spAutoFit/>
          </a:bodyPr>
          <a:lstStyle/>
          <a:p>
            <a:pPr algn="ctr"/>
            <a:r>
              <a:rPr lang="en-US" altLang="ja-JP" b="1" dirty="0" err="1">
                <a:solidFill>
                  <a:srgbClr val="0075FC"/>
                </a:solidFill>
                <a:latin typeface="Yu Gothic" panose="020B0400000000000000" pitchFamily="34" charset="-128"/>
                <a:ea typeface="Yu Gothic" panose="020B0400000000000000" pitchFamily="34" charset="-128"/>
              </a:rPr>
              <a:t>fb.me</a:t>
            </a:r>
            <a:r>
              <a:rPr lang="en-US" altLang="ja-JP" b="1" dirty="0">
                <a:solidFill>
                  <a:srgbClr val="0075FC"/>
                </a:solidFill>
                <a:latin typeface="Yu Gothic" panose="020B0400000000000000" pitchFamily="34" charset="-128"/>
                <a:ea typeface="Yu Gothic" panose="020B0400000000000000" pitchFamily="34" charset="-128"/>
              </a:rPr>
              <a:t>/</a:t>
            </a:r>
            <a:r>
              <a:rPr lang="en-US" altLang="ja-JP" b="1" dirty="0" err="1">
                <a:solidFill>
                  <a:srgbClr val="0075FC"/>
                </a:solidFill>
                <a:latin typeface="Yu Gothic" panose="020B0400000000000000" pitchFamily="34" charset="-128"/>
                <a:ea typeface="Yu Gothic" panose="020B0400000000000000" pitchFamily="34" charset="-128"/>
              </a:rPr>
              <a:t>motherlakegoals</a:t>
            </a:r>
            <a:endParaRPr kumimoji="1" lang="ja-JP" altLang="en-US" b="1">
              <a:solidFill>
                <a:srgbClr val="0075FC"/>
              </a:solidFill>
              <a:latin typeface="Yu Gothic" panose="020B0400000000000000" pitchFamily="34" charset="-128"/>
              <a:ea typeface="Yu Gothic" panose="020B0400000000000000" pitchFamily="34" charset="-128"/>
            </a:endParaRPr>
          </a:p>
        </p:txBody>
      </p:sp>
      <p:sp>
        <p:nvSpPr>
          <p:cNvPr id="46" name="テキスト ボックス 45">
            <a:extLst>
              <a:ext uri="{FF2B5EF4-FFF2-40B4-BE49-F238E27FC236}">
                <a16:creationId xmlns:a16="http://schemas.microsoft.com/office/drawing/2014/main" xmlns="" id="{DBDA52E0-38F5-4A4B-9D3B-AB34AEBA79FC}"/>
              </a:ext>
            </a:extLst>
          </p:cNvPr>
          <p:cNvSpPr txBox="1"/>
          <p:nvPr/>
        </p:nvSpPr>
        <p:spPr>
          <a:xfrm>
            <a:off x="5827043" y="2427435"/>
            <a:ext cx="2998182" cy="400110"/>
          </a:xfrm>
          <a:prstGeom prst="rect">
            <a:avLst/>
          </a:prstGeom>
          <a:noFill/>
        </p:spPr>
        <p:txBody>
          <a:bodyPr wrap="square" rtlCol="0">
            <a:spAutoFit/>
          </a:bodyPr>
          <a:lstStyle/>
          <a:p>
            <a:pPr algn="ctr"/>
            <a:r>
              <a:rPr kumimoji="1" lang="en-US" altLang="ja-JP" sz="2000" b="1" dirty="0">
                <a:solidFill>
                  <a:srgbClr val="0075FC"/>
                </a:solidFill>
                <a:latin typeface="Yu Gothic" panose="020B0400000000000000" pitchFamily="34" charset="-128"/>
                <a:ea typeface="Yu Gothic" panose="020B0400000000000000" pitchFamily="34" charset="-128"/>
              </a:rPr>
              <a:t>MLGs</a:t>
            </a:r>
            <a:r>
              <a:rPr kumimoji="1" lang="ja-JP" altLang="en-US" sz="2000" b="1">
                <a:solidFill>
                  <a:srgbClr val="0075FC"/>
                </a:solidFill>
                <a:latin typeface="Yu Gothic" panose="020B0400000000000000" pitchFamily="34" charset="-128"/>
                <a:ea typeface="Yu Gothic" panose="020B0400000000000000" pitchFamily="34" charset="-128"/>
              </a:rPr>
              <a:t>公式</a:t>
            </a:r>
            <a:r>
              <a:rPr kumimoji="1" lang="en-US" altLang="ja-JP" sz="2000" b="1" dirty="0" err="1">
                <a:solidFill>
                  <a:srgbClr val="0075FC"/>
                </a:solidFill>
                <a:latin typeface="Yu Gothic" panose="020B0400000000000000" pitchFamily="34" charset="-128"/>
                <a:ea typeface="Yu Gothic" panose="020B0400000000000000" pitchFamily="34" charset="-128"/>
              </a:rPr>
              <a:t>facebook</a:t>
            </a:r>
            <a:endParaRPr kumimoji="1" lang="ja-JP" altLang="en-US" sz="2000" b="1">
              <a:solidFill>
                <a:srgbClr val="0075FC"/>
              </a:solidFill>
              <a:latin typeface="Yu Gothic" panose="020B0400000000000000" pitchFamily="34" charset="-128"/>
              <a:ea typeface="Yu Gothic" panose="020B0400000000000000" pitchFamily="34" charset="-128"/>
            </a:endParaRPr>
          </a:p>
        </p:txBody>
      </p:sp>
      <p:pic>
        <p:nvPicPr>
          <p:cNvPr id="48" name="図 47">
            <a:extLst>
              <a:ext uri="{FF2B5EF4-FFF2-40B4-BE49-F238E27FC236}">
                <a16:creationId xmlns:a16="http://schemas.microsoft.com/office/drawing/2014/main" xmlns="" id="{3B8FABB7-33C6-0140-8BE8-4128A2F6542F}"/>
              </a:ext>
            </a:extLst>
          </p:cNvPr>
          <p:cNvPicPr>
            <a:picLocks noChangeAspect="1"/>
          </p:cNvPicPr>
          <p:nvPr/>
        </p:nvPicPr>
        <p:blipFill>
          <a:blip r:embed="rId4"/>
          <a:stretch>
            <a:fillRect/>
          </a:stretch>
        </p:blipFill>
        <p:spPr>
          <a:xfrm>
            <a:off x="6843598" y="1310407"/>
            <a:ext cx="887363" cy="887363"/>
          </a:xfrm>
          <a:prstGeom prst="rect">
            <a:avLst/>
          </a:prstGeom>
        </p:spPr>
      </p:pic>
      <p:pic>
        <p:nvPicPr>
          <p:cNvPr id="49" name="図 48">
            <a:extLst>
              <a:ext uri="{FF2B5EF4-FFF2-40B4-BE49-F238E27FC236}">
                <a16:creationId xmlns:a16="http://schemas.microsoft.com/office/drawing/2014/main" xmlns="" id="{8F8BEDB7-9908-364F-83F9-ED2FED81EBFF}"/>
              </a:ext>
            </a:extLst>
          </p:cNvPr>
          <p:cNvPicPr>
            <a:picLocks noChangeAspect="1"/>
          </p:cNvPicPr>
          <p:nvPr/>
        </p:nvPicPr>
        <p:blipFill>
          <a:blip r:embed="rId5">
            <a:duotone>
              <a:schemeClr val="accent6">
                <a:shade val="45000"/>
                <a:satMod val="135000"/>
              </a:schemeClr>
              <a:prstClr val="white"/>
            </a:duotone>
          </a:blip>
          <a:stretch>
            <a:fillRect/>
          </a:stretch>
        </p:blipFill>
        <p:spPr>
          <a:xfrm>
            <a:off x="12199849" y="-726744"/>
            <a:ext cx="67184" cy="67184"/>
          </a:xfrm>
          <a:prstGeom prst="rect">
            <a:avLst/>
          </a:prstGeom>
        </p:spPr>
      </p:pic>
      <p:sp>
        <p:nvSpPr>
          <p:cNvPr id="50" name="テキスト ボックス 49">
            <a:extLst>
              <a:ext uri="{FF2B5EF4-FFF2-40B4-BE49-F238E27FC236}">
                <a16:creationId xmlns:a16="http://schemas.microsoft.com/office/drawing/2014/main" xmlns="" id="{6BD577D0-4262-3844-BDE3-298A675D5F9F}"/>
              </a:ext>
            </a:extLst>
          </p:cNvPr>
          <p:cNvSpPr txBox="1"/>
          <p:nvPr/>
        </p:nvSpPr>
        <p:spPr>
          <a:xfrm>
            <a:off x="2800131" y="4653720"/>
            <a:ext cx="3441505" cy="369332"/>
          </a:xfrm>
          <a:prstGeom prst="rect">
            <a:avLst/>
          </a:prstGeom>
          <a:noFill/>
        </p:spPr>
        <p:txBody>
          <a:bodyPr wrap="square" rtlCol="0">
            <a:spAutoFit/>
          </a:bodyPr>
          <a:lstStyle/>
          <a:p>
            <a:pPr algn="ctr"/>
            <a:r>
              <a:rPr lang="en-US" altLang="ja-JP" b="1" dirty="0">
                <a:solidFill>
                  <a:srgbClr val="D81B76"/>
                </a:solidFill>
                <a:latin typeface="Yu Gothic" panose="020B0400000000000000" pitchFamily="34" charset="-128"/>
                <a:ea typeface="Yu Gothic" panose="020B0400000000000000" pitchFamily="34" charset="-128"/>
              </a:rPr>
              <a:t>@</a:t>
            </a:r>
            <a:r>
              <a:rPr lang="en-US" altLang="ja-JP" b="1" dirty="0" err="1">
                <a:solidFill>
                  <a:srgbClr val="D81B76"/>
                </a:solidFill>
                <a:latin typeface="Yu Gothic" panose="020B0400000000000000" pitchFamily="34" charset="-128"/>
                <a:ea typeface="Yu Gothic" panose="020B0400000000000000" pitchFamily="34" charset="-128"/>
              </a:rPr>
              <a:t>motherlakegoals</a:t>
            </a:r>
            <a:endParaRPr lang="en-US" altLang="ja-JP" b="1" dirty="0">
              <a:solidFill>
                <a:srgbClr val="D81B76"/>
              </a:solidFill>
              <a:latin typeface="Yu Gothic" panose="020B0400000000000000" pitchFamily="34" charset="-128"/>
              <a:ea typeface="Yu Gothic" panose="020B0400000000000000" pitchFamily="34" charset="-128"/>
            </a:endParaRPr>
          </a:p>
        </p:txBody>
      </p:sp>
      <p:sp>
        <p:nvSpPr>
          <p:cNvPr id="51" name="テキスト ボックス 50">
            <a:extLst>
              <a:ext uri="{FF2B5EF4-FFF2-40B4-BE49-F238E27FC236}">
                <a16:creationId xmlns:a16="http://schemas.microsoft.com/office/drawing/2014/main" xmlns="" id="{6D7E8DF4-DE34-3844-8A22-3BFE0522521F}"/>
              </a:ext>
            </a:extLst>
          </p:cNvPr>
          <p:cNvSpPr txBox="1"/>
          <p:nvPr/>
        </p:nvSpPr>
        <p:spPr>
          <a:xfrm>
            <a:off x="3051270" y="4291093"/>
            <a:ext cx="3087449" cy="400110"/>
          </a:xfrm>
          <a:prstGeom prst="rect">
            <a:avLst/>
          </a:prstGeom>
          <a:noFill/>
        </p:spPr>
        <p:txBody>
          <a:bodyPr wrap="square" rtlCol="0">
            <a:spAutoFit/>
          </a:bodyPr>
          <a:lstStyle/>
          <a:p>
            <a:pPr algn="ctr"/>
            <a:r>
              <a:rPr kumimoji="1" lang="en-US" altLang="ja-JP" sz="2000" b="1" dirty="0">
                <a:solidFill>
                  <a:srgbClr val="D81B76"/>
                </a:solidFill>
                <a:latin typeface="Yu Gothic" panose="020B0400000000000000" pitchFamily="34" charset="-128"/>
                <a:ea typeface="Yu Gothic" panose="020B0400000000000000" pitchFamily="34" charset="-128"/>
              </a:rPr>
              <a:t>MLGs</a:t>
            </a:r>
            <a:r>
              <a:rPr kumimoji="1" lang="ja-JP" altLang="en-US" sz="2000" b="1">
                <a:solidFill>
                  <a:srgbClr val="D81B76"/>
                </a:solidFill>
                <a:latin typeface="Yu Gothic" panose="020B0400000000000000" pitchFamily="34" charset="-128"/>
                <a:ea typeface="Yu Gothic" panose="020B0400000000000000" pitchFamily="34" charset="-128"/>
              </a:rPr>
              <a:t>公式</a:t>
            </a:r>
            <a:r>
              <a:rPr kumimoji="1" lang="en-US" altLang="ja-JP" sz="2000" b="1" dirty="0">
                <a:solidFill>
                  <a:srgbClr val="D81B76"/>
                </a:solidFill>
                <a:latin typeface="Yu Gothic" panose="020B0400000000000000" pitchFamily="34" charset="-128"/>
                <a:ea typeface="Yu Gothic" panose="020B0400000000000000" pitchFamily="34" charset="-128"/>
              </a:rPr>
              <a:t>Instagram</a:t>
            </a:r>
            <a:endParaRPr kumimoji="1" lang="ja-JP" altLang="en-US" sz="2000" b="1">
              <a:solidFill>
                <a:srgbClr val="D81B76"/>
              </a:solidFill>
              <a:latin typeface="Yu Gothic" panose="020B0400000000000000" pitchFamily="34" charset="-128"/>
              <a:ea typeface="Yu Gothic" panose="020B0400000000000000" pitchFamily="34" charset="-128"/>
            </a:endParaRPr>
          </a:p>
        </p:txBody>
      </p:sp>
      <p:pic>
        <p:nvPicPr>
          <p:cNvPr id="1026" name="Picture 2" descr="Instagram マーケティング JP (@FBBusinessJP) | Twitter">
            <a:extLst>
              <a:ext uri="{FF2B5EF4-FFF2-40B4-BE49-F238E27FC236}">
                <a16:creationId xmlns:a16="http://schemas.microsoft.com/office/drawing/2014/main" xmlns="" id="{FA159E37-60AE-6742-8F61-DBC3444ACB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5369" y="2920504"/>
            <a:ext cx="1126914" cy="112691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xmlns="" id="{2278BE37-56B3-A04B-9DB0-204BFE08E035}"/>
              </a:ext>
            </a:extLst>
          </p:cNvPr>
          <p:cNvSpPr/>
          <p:nvPr/>
        </p:nvSpPr>
        <p:spPr>
          <a:xfrm>
            <a:off x="89278" y="633056"/>
            <a:ext cx="5853927" cy="667094"/>
          </a:xfrm>
          <a:prstGeom prst="rect">
            <a:avLst/>
          </a:prstGeom>
          <a:solidFill>
            <a:srgbClr val="147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49F16D45-52D1-CD4D-AF19-20CECD4D3C21}"/>
              </a:ext>
            </a:extLst>
          </p:cNvPr>
          <p:cNvSpPr txBox="1"/>
          <p:nvPr/>
        </p:nvSpPr>
        <p:spPr>
          <a:xfrm>
            <a:off x="382067" y="723524"/>
            <a:ext cx="5561138" cy="523220"/>
          </a:xfrm>
          <a:prstGeom prst="rect">
            <a:avLst/>
          </a:prstGeom>
          <a:noFill/>
        </p:spPr>
        <p:txBody>
          <a:bodyPr wrap="none" rtlCol="0">
            <a:spAutoFit/>
          </a:bodyPr>
          <a:lstStyle/>
          <a:p>
            <a:r>
              <a:rPr kumimoji="1" lang="en-US" altLang="ja-JP" sz="2800" b="1" dirty="0">
                <a:solidFill>
                  <a:schemeClr val="bg1"/>
                </a:solidFill>
                <a:latin typeface="Yu Gothic" panose="020B0400000000000000" pitchFamily="34" charset="-128"/>
                <a:ea typeface="Yu Gothic" panose="020B0400000000000000" pitchFamily="34" charset="-128"/>
              </a:rPr>
              <a:t>MLGs</a:t>
            </a:r>
            <a:r>
              <a:rPr kumimoji="1" lang="ja-JP" altLang="en-US" sz="2800" b="1">
                <a:solidFill>
                  <a:schemeClr val="bg1"/>
                </a:solidFill>
                <a:latin typeface="Yu Gothic" panose="020B0400000000000000" pitchFamily="34" charset="-128"/>
                <a:ea typeface="Yu Gothic" panose="020B0400000000000000" pitchFamily="34" charset="-128"/>
              </a:rPr>
              <a:t>公式</a:t>
            </a:r>
            <a:r>
              <a:rPr kumimoji="1" lang="en-US" altLang="ja-JP" sz="2800" b="1" dirty="0">
                <a:solidFill>
                  <a:schemeClr val="bg1"/>
                </a:solidFill>
                <a:latin typeface="Yu Gothic" panose="020B0400000000000000" pitchFamily="34" charset="-128"/>
                <a:ea typeface="Yu Gothic" panose="020B0400000000000000" pitchFamily="34" charset="-128"/>
              </a:rPr>
              <a:t>SNS</a:t>
            </a:r>
            <a:r>
              <a:rPr kumimoji="1" lang="ja-JP" altLang="en-US" sz="2800" b="1">
                <a:solidFill>
                  <a:schemeClr val="bg1"/>
                </a:solidFill>
                <a:latin typeface="Yu Gothic" panose="020B0400000000000000" pitchFamily="34" charset="-128"/>
                <a:ea typeface="Yu Gothic" panose="020B0400000000000000" pitchFamily="34" charset="-128"/>
              </a:rPr>
              <a:t>アカウント開設！</a:t>
            </a:r>
            <a:endParaRPr kumimoji="1" lang="en-US" altLang="ja-JP" sz="2800" b="1" dirty="0">
              <a:solidFill>
                <a:schemeClr val="bg1"/>
              </a:solidFill>
              <a:latin typeface="Yu Gothic" panose="020B0400000000000000" pitchFamily="34" charset="-128"/>
              <a:ea typeface="Yu Gothic" panose="020B0400000000000000" pitchFamily="34" charset="-128"/>
            </a:endParaRPr>
          </a:p>
        </p:txBody>
      </p:sp>
      <p:pic>
        <p:nvPicPr>
          <p:cNvPr id="1028" name="Picture 4">
            <a:extLst>
              <a:ext uri="{FF2B5EF4-FFF2-40B4-BE49-F238E27FC236}">
                <a16:creationId xmlns:a16="http://schemas.microsoft.com/office/drawing/2014/main" xmlns="" id="{F8C3DAF7-6F13-A44D-A779-FF8985DFA4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1600" y="5135423"/>
            <a:ext cx="959706" cy="959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907562A-7594-6943-865F-62340F4FE8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3679" y="3246893"/>
            <a:ext cx="959706" cy="959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95F9FADA-9282-6540-BA24-BDE80D513B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3857" y="3283365"/>
            <a:ext cx="959706" cy="959706"/>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7"/>
          <p:cNvSpPr>
            <a:spLocks noGrp="1"/>
          </p:cNvSpPr>
          <p:nvPr>
            <p:ph type="sldNum" sz="quarter" idx="12"/>
          </p:nvPr>
        </p:nvSpPr>
        <p:spPr/>
        <p:txBody>
          <a:bodyPr/>
          <a:lstStyle/>
          <a:p>
            <a:fld id="{FDA1726A-ADB2-AC4C-AD04-F58C9F03E0DA}" type="slidenum">
              <a:rPr kumimoji="1" lang="ja-JP" altLang="en-US" smtClean="0"/>
              <a:t>44</a:t>
            </a:fld>
            <a:endParaRPr kumimoji="1" lang="ja-JP" altLang="en-US"/>
          </a:p>
        </p:txBody>
      </p:sp>
    </p:spTree>
    <p:extLst>
      <p:ext uri="{BB962C8B-B14F-4D97-AF65-F5344CB8AC3E}">
        <p14:creationId xmlns:p14="http://schemas.microsoft.com/office/powerpoint/2010/main" val="3499861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K-R" panose="02020400000000000000" pitchFamily="18" charset="-128"/>
                <a:ea typeface="UD デジタル 教科書体 NK-R" panose="02020400000000000000" pitchFamily="18" charset="-128"/>
              </a:rPr>
              <a:t>マザーレイクゴールズ</a:t>
            </a:r>
            <a:r>
              <a:rPr lang="en-US" altLang="ja-JP" dirty="0" smtClean="0">
                <a:latin typeface="UD デジタル 教科書体 NK-R" panose="02020400000000000000" pitchFamily="18" charset="-128"/>
                <a:ea typeface="UD デジタル 教科書体 NK-R" panose="02020400000000000000" pitchFamily="18" charset="-128"/>
              </a:rPr>
              <a:t>channel</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p:cNvSpPr>
            <a:spLocks noGrp="1"/>
          </p:cNvSpPr>
          <p:nvPr>
            <p:ph idx="1"/>
          </p:nvPr>
        </p:nvSpPr>
        <p:spPr>
          <a:xfrm>
            <a:off x="597877" y="1248508"/>
            <a:ext cx="5436439" cy="2114023"/>
          </a:xfrm>
        </p:spPr>
        <p:txBody>
          <a:bodyPr/>
          <a:lstStyle/>
          <a:p>
            <a:r>
              <a:rPr lang="ja-JP" altLang="en-US" dirty="0">
                <a:latin typeface="UD デジタル 教科書体 N-R" panose="02020400000000000000" pitchFamily="17" charset="-128"/>
                <a:ea typeface="UD デジタル 教科書体 N-R" panose="02020400000000000000" pitchFamily="17" charset="-128"/>
              </a:rPr>
              <a:t>マザーレイクゴールズ</a:t>
            </a:r>
            <a:r>
              <a:rPr lang="en-US" altLang="ja-JP" dirty="0">
                <a:latin typeface="UD デジタル 教科書体 N-R" panose="02020400000000000000" pitchFamily="17" charset="-128"/>
                <a:ea typeface="UD デジタル 教科書体 N-R" panose="02020400000000000000" pitchFamily="17" charset="-128"/>
              </a:rPr>
              <a:t>channel</a:t>
            </a:r>
          </a:p>
          <a:p>
            <a:pPr marL="0" indent="0">
              <a:buNone/>
            </a:pPr>
            <a:r>
              <a:rPr lang="en-US" altLang="ja-JP" dirty="0" smtClean="0">
                <a:latin typeface="UD デジタル 教科書体 N-R" panose="02020400000000000000" pitchFamily="17" charset="-128"/>
                <a:ea typeface="UD デジタル 教科書体 N-R" panose="02020400000000000000" pitchFamily="17" charset="-128"/>
                <a:hlinkClick r:id="rId3"/>
              </a:rPr>
              <a:t>https</a:t>
            </a:r>
            <a:r>
              <a:rPr lang="en-US" altLang="ja-JP" dirty="0">
                <a:latin typeface="UD デジタル 教科書体 N-R" panose="02020400000000000000" pitchFamily="17" charset="-128"/>
                <a:ea typeface="UD デジタル 教科書体 N-R" panose="02020400000000000000" pitchFamily="17" charset="-128"/>
                <a:hlinkClick r:id="rId3"/>
              </a:rPr>
              <a:t>://</a:t>
            </a:r>
            <a:r>
              <a:rPr lang="en-US" altLang="ja-JP" dirty="0" smtClean="0">
                <a:latin typeface="UD デジタル 教科書体 N-R" panose="02020400000000000000" pitchFamily="17" charset="-128"/>
                <a:ea typeface="UD デジタル 教科書体 N-R" panose="02020400000000000000" pitchFamily="17" charset="-128"/>
                <a:hlinkClick r:id="rId3"/>
              </a:rPr>
              <a:t>www.youtube.com/channel/UCcfrvJqhJ-XzSfSQkjWZjLg</a:t>
            </a:r>
            <a:endParaRPr lang="en-US" altLang="ja-JP" dirty="0" smtClean="0">
              <a:latin typeface="UD デジタル 教科書体 N-R" panose="02020400000000000000" pitchFamily="17" charset="-128"/>
              <a:ea typeface="UD デジタル 教科書体 N-R" panose="02020400000000000000" pitchFamily="17" charset="-128"/>
            </a:endParaRPr>
          </a:p>
          <a:p>
            <a:pPr marL="0" indent="0">
              <a:buNone/>
            </a:pPr>
            <a:endParaRPr kumimoji="1" lang="en-US" altLang="ja-JP" dirty="0" smtClean="0">
              <a:latin typeface="UD デジタル 教科書体 N-R" panose="02020400000000000000" pitchFamily="17" charset="-128"/>
              <a:ea typeface="UD デジタル 教科書体 N-R" panose="02020400000000000000" pitchFamily="17" charset="-128"/>
            </a:endParaRPr>
          </a:p>
          <a:p>
            <a:pPr marL="0" indent="0">
              <a:buNone/>
            </a:pPr>
            <a:r>
              <a:rPr kumimoji="1" lang="ja-JP" altLang="en-US" dirty="0" smtClean="0">
                <a:latin typeface="UD デジタル 教科書体 N-R" panose="02020400000000000000" pitchFamily="17" charset="-128"/>
                <a:ea typeface="UD デジタル 教科書体 N-R" panose="02020400000000000000" pitchFamily="17" charset="-128"/>
              </a:rPr>
              <a:t>チャンネル</a:t>
            </a:r>
            <a:r>
              <a:rPr kumimoji="1" lang="ja-JP" altLang="en-US" dirty="0">
                <a:latin typeface="UD デジタル 教科書体 N-R" panose="02020400000000000000" pitchFamily="17" charset="-128"/>
                <a:ea typeface="UD デジタル 教科書体 N-R" panose="02020400000000000000" pitchFamily="17" charset="-128"/>
              </a:rPr>
              <a:t>登録・</a:t>
            </a:r>
            <a:r>
              <a:rPr kumimoji="1" lang="ja-JP" altLang="en-US" dirty="0" smtClean="0">
                <a:latin typeface="UD デジタル 教科書体 N-R" panose="02020400000000000000" pitchFamily="17" charset="-128"/>
                <a:ea typeface="UD デジタル 教科書体 N-R" panose="02020400000000000000" pitchFamily="17" charset="-128"/>
              </a:rPr>
              <a:t>高評価お願いします！</a:t>
            </a: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785" y="1036119"/>
            <a:ext cx="2525819" cy="2525819"/>
          </a:xfrm>
          <a:prstGeom prst="rect">
            <a:avLst/>
          </a:prstGeom>
        </p:spPr>
      </p:pic>
      <p:pic>
        <p:nvPicPr>
          <p:cNvPr id="8" name="図 7"/>
          <p:cNvPicPr>
            <a:picLocks noChangeAspect="1"/>
          </p:cNvPicPr>
          <p:nvPr/>
        </p:nvPicPr>
        <p:blipFill rotWithShape="1">
          <a:blip r:embed="rId5"/>
          <a:srcRect l="1105" t="17940" r="2027" b="30637"/>
          <a:stretch/>
        </p:blipFill>
        <p:spPr>
          <a:xfrm>
            <a:off x="418161" y="3561939"/>
            <a:ext cx="8341381" cy="2757265"/>
          </a:xfrm>
          <a:prstGeom prst="rect">
            <a:avLst/>
          </a:prstGeom>
        </p:spPr>
      </p:pic>
      <p:sp>
        <p:nvSpPr>
          <p:cNvPr id="4" name="スライド番号プレースホルダー 3"/>
          <p:cNvSpPr>
            <a:spLocks noGrp="1"/>
          </p:cNvSpPr>
          <p:nvPr>
            <p:ph type="sldNum" sz="quarter" idx="12"/>
          </p:nvPr>
        </p:nvSpPr>
        <p:spPr/>
        <p:txBody>
          <a:bodyPr/>
          <a:lstStyle/>
          <a:p>
            <a:fld id="{D65DA00A-5B17-47E7-8482-B4B754A222F2}" type="slidenum">
              <a:rPr lang="en-US" altLang="ja-JP" smtClean="0">
                <a:solidFill>
                  <a:prstClr val="white"/>
                </a:solidFill>
              </a:rPr>
              <a:pPr/>
              <a:t>45</a:t>
            </a:fld>
            <a:endParaRPr lang="en-US" altLang="ja-JP">
              <a:solidFill>
                <a:prstClr val="white"/>
              </a:solidFill>
            </a:endParaRPr>
          </a:p>
        </p:txBody>
      </p:sp>
    </p:spTree>
    <p:extLst>
      <p:ext uri="{BB962C8B-B14F-4D97-AF65-F5344CB8AC3E}">
        <p14:creationId xmlns:p14="http://schemas.microsoft.com/office/powerpoint/2010/main" val="709897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K-B" panose="02020700000000000000" pitchFamily="18" charset="-128"/>
                <a:ea typeface="UD デジタル 教科書体 NK-B" panose="02020700000000000000" pitchFamily="18" charset="-128"/>
              </a:rPr>
              <a:t>問い合わせ先</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コンテンツ プレースホルダー 3"/>
          <p:cNvSpPr>
            <a:spLocks noGrp="1"/>
          </p:cNvSpPr>
          <p:nvPr>
            <p:ph idx="1"/>
          </p:nvPr>
        </p:nvSpPr>
        <p:spPr/>
        <p:txBody>
          <a:bodyPr/>
          <a:lstStyle/>
          <a:p>
            <a:r>
              <a:rPr kumimoji="1" lang="en-US" altLang="ja-JP" sz="2800" dirty="0" smtClean="0">
                <a:latin typeface="UD デジタル 教科書体 N-R" panose="02020400000000000000" pitchFamily="17" charset="-128"/>
                <a:ea typeface="UD デジタル 教科書体 N-R" panose="02020400000000000000" pitchFamily="17" charset="-128"/>
              </a:rPr>
              <a:t>MLGs</a:t>
            </a:r>
            <a:r>
              <a:rPr kumimoji="1" lang="ja-JP" altLang="en-US" sz="2800" dirty="0" smtClean="0">
                <a:latin typeface="UD デジタル 教科書体 N-R" panose="02020400000000000000" pitchFamily="17" charset="-128"/>
                <a:ea typeface="UD デジタル 教科書体 N-R" panose="02020400000000000000" pitchFamily="17" charset="-128"/>
              </a:rPr>
              <a:t>に関する問い合わせ先</a:t>
            </a:r>
            <a:endParaRPr kumimoji="1" lang="en-US" altLang="ja-JP" sz="2800" dirty="0" smtClean="0">
              <a:latin typeface="UD デジタル 教科書体 N-R" panose="02020400000000000000" pitchFamily="17" charset="-128"/>
              <a:ea typeface="UD デジタル 教科書体 N-R" panose="02020400000000000000" pitchFamily="17" charset="-128"/>
            </a:endParaRPr>
          </a:p>
          <a:p>
            <a:pPr lvl="1"/>
            <a:r>
              <a:rPr lang="ja-JP" altLang="en-US" sz="2800" dirty="0" smtClean="0">
                <a:latin typeface="UD デジタル 教科書体 N-R" panose="02020400000000000000" pitchFamily="17" charset="-128"/>
                <a:ea typeface="UD デジタル 教科書体 N-R" panose="02020400000000000000" pitchFamily="17" charset="-128"/>
              </a:rPr>
              <a:t>滋賀県琵琶湖保全再生課　水政策係</a:t>
            </a:r>
            <a:endParaRPr lang="en-US" altLang="ja-JP" sz="2800" dirty="0" smtClean="0">
              <a:latin typeface="UD デジタル 教科書体 N-R" panose="02020400000000000000" pitchFamily="17" charset="-128"/>
              <a:ea typeface="UD デジタル 教科書体 N-R" panose="02020400000000000000" pitchFamily="17" charset="-128"/>
            </a:endParaRPr>
          </a:p>
          <a:p>
            <a:pPr lvl="1"/>
            <a:r>
              <a:rPr kumimoji="1" lang="ja-JP" altLang="en-US" sz="2800" dirty="0" smtClean="0">
                <a:latin typeface="UD デジタル 教科書体 N-R" panose="02020400000000000000" pitchFamily="17" charset="-128"/>
                <a:ea typeface="UD デジタル 教科書体 N-R" panose="02020400000000000000" pitchFamily="17" charset="-128"/>
              </a:rPr>
              <a:t>担当　一伊達（いちだて）・辻</a:t>
            </a:r>
            <a:endParaRPr kumimoji="1" lang="en-US" altLang="ja-JP" sz="2800" dirty="0" smtClean="0">
              <a:latin typeface="UD デジタル 教科書体 N-R" panose="02020400000000000000" pitchFamily="17" charset="-128"/>
              <a:ea typeface="UD デジタル 教科書体 N-R" panose="02020400000000000000" pitchFamily="17" charset="-128"/>
            </a:endParaRPr>
          </a:p>
          <a:p>
            <a:pPr lvl="1"/>
            <a:r>
              <a:rPr lang="ja-JP" altLang="en-US" sz="2800" dirty="0" smtClean="0">
                <a:latin typeface="UD デジタル 教科書体 N-R" panose="02020400000000000000" pitchFamily="17" charset="-128"/>
                <a:ea typeface="UD デジタル 教科書体 N-R" panose="02020400000000000000" pitchFamily="17" charset="-128"/>
              </a:rPr>
              <a:t>電話　</a:t>
            </a:r>
            <a:r>
              <a:rPr lang="en-US" altLang="ja-JP" sz="2800" dirty="0" smtClean="0">
                <a:latin typeface="UD デジタル 教科書体 N-R" panose="02020400000000000000" pitchFamily="17" charset="-128"/>
                <a:ea typeface="UD デジタル 教科書体 N-R" panose="02020400000000000000" pitchFamily="17" charset="-128"/>
              </a:rPr>
              <a:t>077-528-3466</a:t>
            </a:r>
          </a:p>
          <a:p>
            <a:pPr lvl="1"/>
            <a:r>
              <a:rPr kumimoji="1" lang="ja-JP" altLang="en-US" sz="2800" dirty="0" smtClean="0">
                <a:latin typeface="UD デジタル 教科書体 N-R" panose="02020400000000000000" pitchFamily="17" charset="-128"/>
                <a:ea typeface="UD デジタル 教科書体 N-R" panose="02020400000000000000" pitchFamily="17" charset="-128"/>
              </a:rPr>
              <a:t>メール　</a:t>
            </a:r>
            <a:r>
              <a:rPr kumimoji="1" lang="en-US" altLang="ja-JP" sz="2800" dirty="0" smtClean="0">
                <a:latin typeface="UD デジタル 教科書体 N-R" panose="02020400000000000000" pitchFamily="17" charset="-128"/>
                <a:ea typeface="UD デジタル 教科書体 N-R" panose="02020400000000000000" pitchFamily="17" charset="-128"/>
                <a:hlinkClick r:id="rId3"/>
              </a:rPr>
              <a:t>dk00</a:t>
            </a:r>
            <a:r>
              <a:rPr lang="en-US" altLang="ja-JP" sz="2800" dirty="0" smtClean="0">
                <a:latin typeface="UD デジタル 教科書体 N-R" panose="02020400000000000000" pitchFamily="17" charset="-128"/>
                <a:ea typeface="UD デジタル 教科書体 N-R" panose="02020400000000000000" pitchFamily="17" charset="-128"/>
                <a:hlinkClick r:id="rId3"/>
              </a:rPr>
              <a:t>@pref.shiga.lg.jp</a:t>
            </a:r>
            <a:endParaRPr lang="en-US" altLang="ja-JP" sz="2800" dirty="0" smtClean="0">
              <a:latin typeface="UD デジタル 教科書体 N-R" panose="02020400000000000000" pitchFamily="17" charset="-128"/>
              <a:ea typeface="UD デジタル 教科書体 N-R" panose="02020400000000000000" pitchFamily="17" charset="-128"/>
            </a:endParaRPr>
          </a:p>
          <a:p>
            <a:endParaRPr lang="en-US" altLang="ja-JP" sz="2800" dirty="0" smtClean="0">
              <a:latin typeface="UD デジタル 教科書体 N-R" panose="02020400000000000000" pitchFamily="17" charset="-128"/>
              <a:ea typeface="UD デジタル 教科書体 N-R" panose="02020400000000000000" pitchFamily="17" charset="-128"/>
            </a:endParaRPr>
          </a:p>
          <a:p>
            <a:r>
              <a:rPr lang="ja-JP" altLang="en-US" sz="2800" dirty="0" smtClean="0">
                <a:latin typeface="UD デジタル 教科書体 N-R" panose="02020400000000000000" pitchFamily="17" charset="-128"/>
                <a:ea typeface="UD デジタル 教科書体 N-R" panose="02020400000000000000" pitchFamily="17" charset="-128"/>
              </a:rPr>
              <a:t>「もっと詳しく説明してほしい」「何か一緒にできることがないか相談したい」といったことがあれば、ぜひお声がけください！</a:t>
            </a:r>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sp>
        <p:nvSpPr>
          <p:cNvPr id="3" name="スライド番号プレースホルダー 2"/>
          <p:cNvSpPr>
            <a:spLocks noGrp="1"/>
          </p:cNvSpPr>
          <p:nvPr>
            <p:ph type="sldNum" sz="quarter" idx="12"/>
          </p:nvPr>
        </p:nvSpPr>
        <p:spPr/>
        <p:txBody>
          <a:bodyPr/>
          <a:lstStyle/>
          <a:p>
            <a:fld id="{D65DA00A-5B17-47E7-8482-B4B754A222F2}" type="slidenum">
              <a:rPr lang="en-US" altLang="ja-JP" smtClean="0">
                <a:solidFill>
                  <a:prstClr val="white"/>
                </a:solidFill>
              </a:rPr>
              <a:pPr/>
              <a:t>46</a:t>
            </a:fld>
            <a:endParaRPr lang="en-US" altLang="ja-JP">
              <a:solidFill>
                <a:prstClr val="white"/>
              </a:solidFill>
            </a:endParaRPr>
          </a:p>
        </p:txBody>
      </p:sp>
    </p:spTree>
    <p:extLst>
      <p:ext uri="{BB962C8B-B14F-4D97-AF65-F5344CB8AC3E}">
        <p14:creationId xmlns:p14="http://schemas.microsoft.com/office/powerpoint/2010/main" val="1612781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 y="1363472"/>
            <a:ext cx="7832746" cy="4702851"/>
          </a:xfrm>
          <a:prstGeom prst="rect">
            <a:avLst/>
          </a:prstGeom>
          <a:noFill/>
          <a:ln>
            <a:noFill/>
          </a:ln>
        </p:spPr>
      </p:pic>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その結果、琵琶湖はキレイになってきたと言われるが</a:t>
            </a:r>
            <a:r>
              <a:rPr kumimoji="1" lang="en-US" altLang="ja-JP" dirty="0" smtClean="0">
                <a:latin typeface="UD デジタル 教科書体 NP-R" panose="02020400000000000000" pitchFamily="18" charset="-128"/>
                <a:ea typeface="UD デジタル 教科書体 NP-R" panose="02020400000000000000" pitchFamily="18" charset="-128"/>
              </a:rPr>
              <a:t>…</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0" name="Text Box 5"/>
          <p:cNvSpPr txBox="1">
            <a:spLocks noChangeArrowheads="1"/>
          </p:cNvSpPr>
          <p:nvPr/>
        </p:nvSpPr>
        <p:spPr bwMode="auto">
          <a:xfrm>
            <a:off x="4582260" y="1891394"/>
            <a:ext cx="647700" cy="31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342900" indent="-342900" defTabSz="762000" eaLnBrk="0" hangingPunct="0">
              <a:defRPr kumimoji="1">
                <a:solidFill>
                  <a:schemeClr val="tx1"/>
                </a:solidFill>
                <a:latin typeface="Arial" charset="0"/>
                <a:ea typeface="ＭＳ Ｐゴシック" charset="-128"/>
              </a:defRPr>
            </a:lvl1pPr>
            <a:lvl2pPr marL="742950" indent="-285750" defTabSz="762000" eaLnBrk="0" hangingPunct="0">
              <a:defRPr kumimoji="1">
                <a:solidFill>
                  <a:schemeClr val="tx1"/>
                </a:solidFill>
                <a:latin typeface="Arial" charset="0"/>
                <a:ea typeface="ＭＳ Ｐゴシック" charset="-128"/>
              </a:defRPr>
            </a:lvl2pPr>
            <a:lvl3pPr marL="1143000" indent="-228600" defTabSz="762000" eaLnBrk="0" hangingPunct="0">
              <a:defRPr kumimoji="1">
                <a:solidFill>
                  <a:schemeClr val="tx1"/>
                </a:solidFill>
                <a:latin typeface="Arial" charset="0"/>
                <a:ea typeface="ＭＳ Ｐゴシック" charset="-128"/>
              </a:defRPr>
            </a:lvl3pPr>
            <a:lvl4pPr marL="1600200" indent="-228600" defTabSz="762000" eaLnBrk="0" hangingPunct="0">
              <a:defRPr kumimoji="1">
                <a:solidFill>
                  <a:schemeClr val="tx1"/>
                </a:solidFill>
                <a:latin typeface="Arial" charset="0"/>
                <a:ea typeface="ＭＳ Ｐゴシック" charset="-128"/>
              </a:defRPr>
            </a:lvl4pPr>
            <a:lvl5pPr marL="2057400" indent="-228600" defTabSz="762000" eaLnBrk="0" hangingPunct="0">
              <a:defRPr kumimoji="1">
                <a:solidFill>
                  <a:schemeClr val="tx1"/>
                </a:solidFill>
                <a:latin typeface="Arial" charset="0"/>
                <a:ea typeface="ＭＳ Ｐゴシック" charset="-128"/>
              </a:defRPr>
            </a:lvl5pPr>
            <a:lvl6pPr marL="2514600" indent="-228600" defTabSz="7620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7620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7620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7620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spcBef>
                <a:spcPct val="50000"/>
              </a:spcBef>
              <a:buClr>
                <a:schemeClr val="hlink"/>
              </a:buClr>
              <a:buSzPct val="120000"/>
            </a:pPr>
            <a:r>
              <a:rPr lang="ja-JP" altLang="en-US" dirty="0">
                <a:solidFill>
                  <a:srgbClr val="0070C0"/>
                </a:solidFill>
                <a:latin typeface="Tahoma" pitchFamily="34" charset="0"/>
                <a:ea typeface="HGSｺﾞｼｯｸM" pitchFamily="50" charset="-128"/>
              </a:rPr>
              <a:t>北湖</a:t>
            </a:r>
          </a:p>
        </p:txBody>
      </p:sp>
      <p:sp>
        <p:nvSpPr>
          <p:cNvPr id="11" name="Text Box 6"/>
          <p:cNvSpPr txBox="1">
            <a:spLocks noChangeArrowheads="1"/>
          </p:cNvSpPr>
          <p:nvPr/>
        </p:nvSpPr>
        <p:spPr bwMode="auto">
          <a:xfrm>
            <a:off x="4572001" y="4554587"/>
            <a:ext cx="647700" cy="31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342900" indent="-342900" defTabSz="762000" eaLnBrk="0" hangingPunct="0">
              <a:defRPr kumimoji="1">
                <a:solidFill>
                  <a:schemeClr val="tx1"/>
                </a:solidFill>
                <a:latin typeface="Arial" charset="0"/>
                <a:ea typeface="ＭＳ Ｐゴシック" charset="-128"/>
              </a:defRPr>
            </a:lvl1pPr>
            <a:lvl2pPr marL="742950" indent="-285750" defTabSz="762000" eaLnBrk="0" hangingPunct="0">
              <a:defRPr kumimoji="1">
                <a:solidFill>
                  <a:schemeClr val="tx1"/>
                </a:solidFill>
                <a:latin typeface="Arial" charset="0"/>
                <a:ea typeface="ＭＳ Ｐゴシック" charset="-128"/>
              </a:defRPr>
            </a:lvl2pPr>
            <a:lvl3pPr marL="1143000" indent="-228600" defTabSz="762000" eaLnBrk="0" hangingPunct="0">
              <a:defRPr kumimoji="1">
                <a:solidFill>
                  <a:schemeClr val="tx1"/>
                </a:solidFill>
                <a:latin typeface="Arial" charset="0"/>
                <a:ea typeface="ＭＳ Ｐゴシック" charset="-128"/>
              </a:defRPr>
            </a:lvl3pPr>
            <a:lvl4pPr marL="1600200" indent="-228600" defTabSz="762000" eaLnBrk="0" hangingPunct="0">
              <a:defRPr kumimoji="1">
                <a:solidFill>
                  <a:schemeClr val="tx1"/>
                </a:solidFill>
                <a:latin typeface="Arial" charset="0"/>
                <a:ea typeface="ＭＳ Ｐゴシック" charset="-128"/>
              </a:defRPr>
            </a:lvl4pPr>
            <a:lvl5pPr marL="2057400" indent="-228600" defTabSz="762000" eaLnBrk="0" hangingPunct="0">
              <a:defRPr kumimoji="1">
                <a:solidFill>
                  <a:schemeClr val="tx1"/>
                </a:solidFill>
                <a:latin typeface="Arial" charset="0"/>
                <a:ea typeface="ＭＳ Ｐゴシック" charset="-128"/>
              </a:defRPr>
            </a:lvl5pPr>
            <a:lvl6pPr marL="2514600" indent="-228600" defTabSz="7620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7620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7620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7620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spcBef>
                <a:spcPct val="50000"/>
              </a:spcBef>
              <a:buClr>
                <a:schemeClr val="hlink"/>
              </a:buClr>
              <a:buSzPct val="120000"/>
            </a:pPr>
            <a:r>
              <a:rPr lang="ja-JP" altLang="en-US" dirty="0">
                <a:solidFill>
                  <a:srgbClr val="00B050"/>
                </a:solidFill>
                <a:latin typeface="Tahoma" pitchFamily="34" charset="0"/>
                <a:ea typeface="HGSｺﾞｼｯｸM" pitchFamily="50" charset="-128"/>
              </a:rPr>
              <a:t>南湖</a:t>
            </a:r>
          </a:p>
        </p:txBody>
      </p:sp>
      <p:sp>
        <p:nvSpPr>
          <p:cNvPr id="15" name="右矢印 14"/>
          <p:cNvSpPr/>
          <p:nvPr/>
        </p:nvSpPr>
        <p:spPr bwMode="auto">
          <a:xfrm rot="21122768">
            <a:off x="1627872" y="2302840"/>
            <a:ext cx="5400244" cy="432049"/>
          </a:xfrm>
          <a:prstGeom prst="rightArrow">
            <a:avLst/>
          </a:prstGeom>
          <a:solidFill>
            <a:srgbClr val="FF0000">
              <a:alpha val="50196"/>
            </a:srgbClr>
          </a:solidFill>
          <a:ln w="12700" cap="sq" cmpd="sng" algn="ctr">
            <a:no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2400">
              <a:latin typeface="Times New Roman" pitchFamily="18" charset="0"/>
              <a:ea typeface="ＭＳ Ｐゴシック" pitchFamily="50" charset="-128"/>
            </a:endParaRPr>
          </a:p>
        </p:txBody>
      </p:sp>
      <p:sp>
        <p:nvSpPr>
          <p:cNvPr id="16" name="右矢印 15"/>
          <p:cNvSpPr/>
          <p:nvPr/>
        </p:nvSpPr>
        <p:spPr bwMode="auto">
          <a:xfrm rot="21255177">
            <a:off x="1626448" y="4053287"/>
            <a:ext cx="5396220" cy="432049"/>
          </a:xfrm>
          <a:prstGeom prst="rightArrow">
            <a:avLst/>
          </a:prstGeom>
          <a:solidFill>
            <a:srgbClr val="FF0000">
              <a:alpha val="50196"/>
            </a:srgbClr>
          </a:solidFill>
          <a:ln w="12700" cap="sq" cmpd="sng" algn="ctr">
            <a:no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2400">
              <a:latin typeface="Times New Roman" pitchFamily="18" charset="0"/>
              <a:ea typeface="ＭＳ Ｐゴシック" pitchFamily="50" charset="-128"/>
            </a:endParaRPr>
          </a:p>
        </p:txBody>
      </p:sp>
      <p:sp>
        <p:nvSpPr>
          <p:cNvPr id="13" name="テキスト ボックス 6"/>
          <p:cNvSpPr txBox="1">
            <a:spLocks noChangeArrowheads="1"/>
          </p:cNvSpPr>
          <p:nvPr/>
        </p:nvSpPr>
        <p:spPr bwMode="auto">
          <a:xfrm>
            <a:off x="4662182" y="5949284"/>
            <a:ext cx="37449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sz="1200" dirty="0"/>
              <a:t>※</a:t>
            </a:r>
            <a:r>
              <a:rPr lang="ja-JP" altLang="en-US" sz="1200" dirty="0"/>
              <a:t>北湖</a:t>
            </a:r>
            <a:r>
              <a:rPr lang="en-US" altLang="ja-JP" sz="1200" dirty="0"/>
              <a:t>28</a:t>
            </a:r>
            <a:r>
              <a:rPr lang="ja-JP" altLang="en-US" sz="1200" dirty="0" err="1"/>
              <a:t>、</a:t>
            </a:r>
            <a:r>
              <a:rPr lang="ja-JP" altLang="en-US" sz="1200" dirty="0"/>
              <a:t>南湖</a:t>
            </a:r>
            <a:r>
              <a:rPr lang="en-US" altLang="ja-JP" sz="1200" dirty="0"/>
              <a:t>19</a:t>
            </a:r>
            <a:r>
              <a:rPr lang="ja-JP" altLang="en-US" sz="1200" dirty="0"/>
              <a:t>地点の平均値</a:t>
            </a:r>
          </a:p>
        </p:txBody>
      </p:sp>
      <p:sp>
        <p:nvSpPr>
          <p:cNvPr id="22" name="Text Box 6"/>
          <p:cNvSpPr txBox="1">
            <a:spLocks noChangeArrowheads="1"/>
          </p:cNvSpPr>
          <p:nvPr/>
        </p:nvSpPr>
        <p:spPr bwMode="auto">
          <a:xfrm>
            <a:off x="4246563" y="6588258"/>
            <a:ext cx="48974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ja-JP" altLang="en-US" sz="1200" dirty="0">
                <a:solidFill>
                  <a:srgbClr val="000000"/>
                </a:solidFill>
                <a:latin typeface="Times New Roman" pitchFamily="18" charset="0"/>
              </a:rPr>
              <a:t>出典：　滋賀県「びわ湖</a:t>
            </a:r>
            <a:r>
              <a:rPr lang="ja-JP" altLang="en-US" sz="1200" dirty="0" err="1">
                <a:solidFill>
                  <a:srgbClr val="000000"/>
                </a:solidFill>
                <a:latin typeface="Times New Roman" pitchFamily="18" charset="0"/>
              </a:rPr>
              <a:t>なう</a:t>
            </a:r>
            <a:r>
              <a:rPr lang="en-US" altLang="ja-JP" sz="1200" dirty="0">
                <a:solidFill>
                  <a:srgbClr val="000000"/>
                </a:solidFill>
                <a:latin typeface="Times New Roman" pitchFamily="18" charset="0"/>
              </a:rPr>
              <a:t>2019</a:t>
            </a:r>
            <a:r>
              <a:rPr lang="ja-JP" altLang="en-US" sz="1200" dirty="0">
                <a:solidFill>
                  <a:srgbClr val="000000"/>
                </a:solidFill>
                <a:latin typeface="Times New Roman" pitchFamily="18" charset="0"/>
              </a:rPr>
              <a:t>」</a:t>
            </a:r>
          </a:p>
        </p:txBody>
      </p:sp>
      <p:sp>
        <p:nvSpPr>
          <p:cNvPr id="3" name="スライド番号プレースホルダー 2"/>
          <p:cNvSpPr>
            <a:spLocks noGrp="1"/>
          </p:cNvSpPr>
          <p:nvPr>
            <p:ph type="sldNum" sz="quarter" idx="12"/>
          </p:nvPr>
        </p:nvSpPr>
        <p:spPr/>
        <p:txBody>
          <a:bodyPr/>
          <a:lstStyle/>
          <a:p>
            <a:fld id="{D65DA00A-5B17-47E7-8482-B4B754A222F2}" type="slidenum">
              <a:rPr lang="en-US" altLang="ja-JP" smtClean="0">
                <a:solidFill>
                  <a:prstClr val="white"/>
                </a:solidFill>
              </a:rPr>
              <a:pPr/>
              <a:t>5</a:t>
            </a:fld>
            <a:endParaRPr lang="en-US" altLang="ja-JP">
              <a:solidFill>
                <a:prstClr val="white"/>
              </a:solidFill>
            </a:endParaRPr>
          </a:p>
        </p:txBody>
      </p:sp>
    </p:spTree>
    <p:extLst>
      <p:ext uri="{BB962C8B-B14F-4D97-AF65-F5344CB8AC3E}">
        <p14:creationId xmlns:p14="http://schemas.microsoft.com/office/powerpoint/2010/main" val="23804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131" r="5110" b="21726"/>
          <a:stretch/>
        </p:blipFill>
        <p:spPr bwMode="auto">
          <a:xfrm>
            <a:off x="0" y="-18983"/>
            <a:ext cx="9217024" cy="687698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lgn="ctr">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724691"/>
            <a:ext cx="4037012" cy="26162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6804251" y="5730925"/>
            <a:ext cx="2124075" cy="569912"/>
          </a:xfrm>
          <a:prstGeom prst="rect">
            <a:avLst/>
          </a:prstGeom>
          <a:solidFill>
            <a:schemeClr val="bg1">
              <a:alpha val="50000"/>
            </a:schemeClr>
          </a:solidFill>
          <a:ln>
            <a:noFill/>
          </a:ln>
          <a:effectLst/>
          <a:extLs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algn="ctr" fontAlgn="base">
              <a:spcBef>
                <a:spcPct val="0"/>
              </a:spcBef>
              <a:spcAft>
                <a:spcPct val="0"/>
              </a:spcAft>
              <a:defRPr/>
            </a:pPr>
            <a:r>
              <a:rPr lang="ja-JP" altLang="en-US" sz="1600" b="1" dirty="0">
                <a:solidFill>
                  <a:srgbClr val="000000"/>
                </a:solidFill>
                <a:effectLst>
                  <a:outerShdw blurRad="38100" dist="38100" dir="2700000" algn="tl">
                    <a:srgbClr val="C0C0C0"/>
                  </a:outerShdw>
                </a:effectLst>
                <a:latin typeface="ＭＳ ゴシック" pitchFamily="49" charset="-128"/>
                <a:ea typeface="ＭＳ ゴシック" pitchFamily="49" charset="-128"/>
              </a:rPr>
              <a:t>大型緑藻類</a:t>
            </a:r>
            <a:br>
              <a:rPr lang="ja-JP" altLang="en-US" sz="1600" b="1" dirty="0">
                <a:solidFill>
                  <a:srgbClr val="000000"/>
                </a:solidFill>
                <a:effectLst>
                  <a:outerShdw blurRad="38100" dist="38100" dir="2700000" algn="tl">
                    <a:srgbClr val="C0C0C0"/>
                  </a:outerShdw>
                </a:effectLst>
                <a:latin typeface="ＭＳ ゴシック" pitchFamily="49" charset="-128"/>
                <a:ea typeface="ＭＳ ゴシック" pitchFamily="49" charset="-128"/>
              </a:rPr>
            </a:br>
            <a:r>
              <a:rPr lang="ja-JP" altLang="en-US" sz="1600" b="1" dirty="0">
                <a:solidFill>
                  <a:srgbClr val="000000"/>
                </a:solidFill>
                <a:effectLst>
                  <a:outerShdw blurRad="38100" dist="38100" dir="2700000" algn="tl">
                    <a:srgbClr val="C0C0C0"/>
                  </a:outerShdw>
                </a:effectLst>
                <a:latin typeface="ＭＳ ゴシック" pitchFamily="49" charset="-128"/>
                <a:ea typeface="ＭＳ ゴシック" pitchFamily="49" charset="-128"/>
              </a:rPr>
              <a:t>スタウラストルム</a:t>
            </a:r>
          </a:p>
        </p:txBody>
      </p:sp>
      <p:sp>
        <p:nvSpPr>
          <p:cNvPr id="9" name="Text Box 6"/>
          <p:cNvSpPr txBox="1">
            <a:spLocks noChangeArrowheads="1"/>
          </p:cNvSpPr>
          <p:nvPr/>
        </p:nvSpPr>
        <p:spPr bwMode="auto">
          <a:xfrm>
            <a:off x="5457758" y="6560305"/>
            <a:ext cx="29740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ja-JP" altLang="en-US" sz="1200" dirty="0">
                <a:solidFill>
                  <a:schemeClr val="bg1"/>
                </a:solidFill>
              </a:rPr>
              <a:t>出典：　琵琶湖環境科学研究センター資料</a:t>
            </a:r>
            <a:endParaRPr lang="en-US" altLang="ja-JP" sz="1200" dirty="0">
              <a:solidFill>
                <a:schemeClr val="bg1"/>
              </a:solidFill>
            </a:endParaRPr>
          </a:p>
        </p:txBody>
      </p:sp>
      <p:sp>
        <p:nvSpPr>
          <p:cNvPr id="10" name="Freeform 7"/>
          <p:cNvSpPr>
            <a:spLocks/>
          </p:cNvSpPr>
          <p:nvPr/>
        </p:nvSpPr>
        <p:spPr bwMode="auto">
          <a:xfrm>
            <a:off x="323530" y="5293761"/>
            <a:ext cx="792088" cy="1231584"/>
          </a:xfrm>
          <a:custGeom>
            <a:avLst/>
            <a:gdLst>
              <a:gd name="T0" fmla="*/ 61 w 540"/>
              <a:gd name="T1" fmla="*/ 840 h 840"/>
              <a:gd name="T2" fmla="*/ 42 w 540"/>
              <a:gd name="T3" fmla="*/ 812 h 840"/>
              <a:gd name="T4" fmla="*/ 0 w 540"/>
              <a:gd name="T5" fmla="*/ 788 h 840"/>
              <a:gd name="T6" fmla="*/ 24 w 540"/>
              <a:gd name="T7" fmla="*/ 725 h 840"/>
              <a:gd name="T8" fmla="*/ 34 w 540"/>
              <a:gd name="T9" fmla="*/ 693 h 840"/>
              <a:gd name="T10" fmla="*/ 63 w 540"/>
              <a:gd name="T11" fmla="*/ 658 h 840"/>
              <a:gd name="T12" fmla="*/ 69 w 540"/>
              <a:gd name="T13" fmla="*/ 650 h 840"/>
              <a:gd name="T14" fmla="*/ 89 w 540"/>
              <a:gd name="T15" fmla="*/ 576 h 840"/>
              <a:gd name="T16" fmla="*/ 73 w 540"/>
              <a:gd name="T17" fmla="*/ 538 h 840"/>
              <a:gd name="T18" fmla="*/ 167 w 540"/>
              <a:gd name="T19" fmla="*/ 396 h 840"/>
              <a:gd name="T20" fmla="*/ 198 w 540"/>
              <a:gd name="T21" fmla="*/ 357 h 840"/>
              <a:gd name="T22" fmla="*/ 232 w 540"/>
              <a:gd name="T23" fmla="*/ 336 h 840"/>
              <a:gd name="T24" fmla="*/ 270 w 540"/>
              <a:gd name="T25" fmla="*/ 315 h 840"/>
              <a:gd name="T26" fmla="*/ 221 w 540"/>
              <a:gd name="T27" fmla="*/ 209 h 840"/>
              <a:gd name="T28" fmla="*/ 229 w 540"/>
              <a:gd name="T29" fmla="*/ 122 h 840"/>
              <a:gd name="T30" fmla="*/ 283 w 540"/>
              <a:gd name="T31" fmla="*/ 103 h 840"/>
              <a:gd name="T32" fmla="*/ 329 w 540"/>
              <a:gd name="T33" fmla="*/ 44 h 840"/>
              <a:gd name="T34" fmla="*/ 331 w 540"/>
              <a:gd name="T35" fmla="*/ 60 h 840"/>
              <a:gd name="T36" fmla="*/ 354 w 540"/>
              <a:gd name="T37" fmla="*/ 113 h 840"/>
              <a:gd name="T38" fmla="*/ 372 w 540"/>
              <a:gd name="T39" fmla="*/ 51 h 840"/>
              <a:gd name="T40" fmla="*/ 379 w 540"/>
              <a:gd name="T41" fmla="*/ 3 h 840"/>
              <a:gd name="T42" fmla="*/ 394 w 540"/>
              <a:gd name="T43" fmla="*/ 24 h 840"/>
              <a:gd name="T44" fmla="*/ 417 w 540"/>
              <a:gd name="T45" fmla="*/ 60 h 840"/>
              <a:gd name="T46" fmla="*/ 414 w 540"/>
              <a:gd name="T47" fmla="*/ 107 h 840"/>
              <a:gd name="T48" fmla="*/ 441 w 540"/>
              <a:gd name="T49" fmla="*/ 164 h 840"/>
              <a:gd name="T50" fmla="*/ 514 w 540"/>
              <a:gd name="T51" fmla="*/ 224 h 840"/>
              <a:gd name="T52" fmla="*/ 478 w 540"/>
              <a:gd name="T53" fmla="*/ 377 h 840"/>
              <a:gd name="T54" fmla="*/ 378 w 540"/>
              <a:gd name="T55" fmla="*/ 446 h 840"/>
              <a:gd name="T56" fmla="*/ 316 w 540"/>
              <a:gd name="T57" fmla="*/ 471 h 840"/>
              <a:gd name="T58" fmla="*/ 275 w 540"/>
              <a:gd name="T59" fmla="*/ 509 h 840"/>
              <a:gd name="T60" fmla="*/ 232 w 540"/>
              <a:gd name="T61" fmla="*/ 586 h 840"/>
              <a:gd name="T62" fmla="*/ 196 w 540"/>
              <a:gd name="T63" fmla="*/ 591 h 840"/>
              <a:gd name="T64" fmla="*/ 155 w 540"/>
              <a:gd name="T65" fmla="*/ 589 h 840"/>
              <a:gd name="T66" fmla="*/ 106 w 540"/>
              <a:gd name="T67" fmla="*/ 626 h 840"/>
              <a:gd name="T68" fmla="*/ 104 w 540"/>
              <a:gd name="T69" fmla="*/ 693 h 840"/>
              <a:gd name="T70" fmla="*/ 60 w 540"/>
              <a:gd name="T71" fmla="*/ 752 h 840"/>
              <a:gd name="T72" fmla="*/ 63 w 540"/>
              <a:gd name="T73" fmla="*/ 82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0" h="840">
                <a:moveTo>
                  <a:pt x="63" y="820"/>
                </a:moveTo>
                <a:cubicBezTo>
                  <a:pt x="64" y="827"/>
                  <a:pt x="62" y="834"/>
                  <a:pt x="61" y="840"/>
                </a:cubicBezTo>
                <a:cubicBezTo>
                  <a:pt x="60" y="840"/>
                  <a:pt x="59" y="840"/>
                  <a:pt x="57" y="840"/>
                </a:cubicBezTo>
                <a:cubicBezTo>
                  <a:pt x="49" y="831"/>
                  <a:pt x="47" y="817"/>
                  <a:pt x="42" y="812"/>
                </a:cubicBezTo>
                <a:cubicBezTo>
                  <a:pt x="32" y="802"/>
                  <a:pt x="17" y="799"/>
                  <a:pt x="1" y="789"/>
                </a:cubicBezTo>
                <a:cubicBezTo>
                  <a:pt x="1" y="789"/>
                  <a:pt x="0" y="789"/>
                  <a:pt x="0" y="788"/>
                </a:cubicBezTo>
                <a:cubicBezTo>
                  <a:pt x="3" y="778"/>
                  <a:pt x="2" y="775"/>
                  <a:pt x="12" y="769"/>
                </a:cubicBezTo>
                <a:cubicBezTo>
                  <a:pt x="4" y="749"/>
                  <a:pt x="16" y="740"/>
                  <a:pt x="24" y="725"/>
                </a:cubicBezTo>
                <a:cubicBezTo>
                  <a:pt x="22" y="715"/>
                  <a:pt x="24" y="711"/>
                  <a:pt x="35" y="708"/>
                </a:cubicBezTo>
                <a:cubicBezTo>
                  <a:pt x="34" y="701"/>
                  <a:pt x="37" y="699"/>
                  <a:pt x="34" y="693"/>
                </a:cubicBezTo>
                <a:cubicBezTo>
                  <a:pt x="39" y="689"/>
                  <a:pt x="44" y="676"/>
                  <a:pt x="44" y="671"/>
                </a:cubicBezTo>
                <a:cubicBezTo>
                  <a:pt x="52" y="673"/>
                  <a:pt x="57" y="665"/>
                  <a:pt x="63" y="658"/>
                </a:cubicBezTo>
                <a:cubicBezTo>
                  <a:pt x="63" y="658"/>
                  <a:pt x="58" y="651"/>
                  <a:pt x="63" y="650"/>
                </a:cubicBezTo>
                <a:cubicBezTo>
                  <a:pt x="64" y="650"/>
                  <a:pt x="66" y="648"/>
                  <a:pt x="69" y="650"/>
                </a:cubicBezTo>
                <a:cubicBezTo>
                  <a:pt x="74" y="637"/>
                  <a:pt x="84" y="625"/>
                  <a:pt x="90" y="613"/>
                </a:cubicBezTo>
                <a:cubicBezTo>
                  <a:pt x="71" y="597"/>
                  <a:pt x="89" y="585"/>
                  <a:pt x="89" y="576"/>
                </a:cubicBezTo>
                <a:cubicBezTo>
                  <a:pt x="89" y="558"/>
                  <a:pt x="90" y="575"/>
                  <a:pt x="81" y="555"/>
                </a:cubicBezTo>
                <a:cubicBezTo>
                  <a:pt x="78" y="548"/>
                  <a:pt x="76" y="546"/>
                  <a:pt x="73" y="538"/>
                </a:cubicBezTo>
                <a:cubicBezTo>
                  <a:pt x="63" y="500"/>
                  <a:pt x="94" y="490"/>
                  <a:pt x="114" y="465"/>
                </a:cubicBezTo>
                <a:cubicBezTo>
                  <a:pt x="132" y="442"/>
                  <a:pt x="135" y="418"/>
                  <a:pt x="167" y="396"/>
                </a:cubicBezTo>
                <a:cubicBezTo>
                  <a:pt x="170" y="394"/>
                  <a:pt x="190" y="382"/>
                  <a:pt x="192" y="378"/>
                </a:cubicBezTo>
                <a:cubicBezTo>
                  <a:pt x="198" y="369"/>
                  <a:pt x="194" y="365"/>
                  <a:pt x="198" y="357"/>
                </a:cubicBezTo>
                <a:cubicBezTo>
                  <a:pt x="201" y="351"/>
                  <a:pt x="196" y="346"/>
                  <a:pt x="205" y="339"/>
                </a:cubicBezTo>
                <a:cubicBezTo>
                  <a:pt x="215" y="330"/>
                  <a:pt x="226" y="339"/>
                  <a:pt x="232" y="336"/>
                </a:cubicBezTo>
                <a:cubicBezTo>
                  <a:pt x="244" y="330"/>
                  <a:pt x="249" y="306"/>
                  <a:pt x="265" y="314"/>
                </a:cubicBezTo>
                <a:cubicBezTo>
                  <a:pt x="265" y="314"/>
                  <a:pt x="269" y="313"/>
                  <a:pt x="270" y="315"/>
                </a:cubicBezTo>
                <a:cubicBezTo>
                  <a:pt x="283" y="302"/>
                  <a:pt x="262" y="258"/>
                  <a:pt x="251" y="242"/>
                </a:cubicBezTo>
                <a:cubicBezTo>
                  <a:pt x="240" y="226"/>
                  <a:pt x="225" y="221"/>
                  <a:pt x="221" y="209"/>
                </a:cubicBezTo>
                <a:cubicBezTo>
                  <a:pt x="216" y="193"/>
                  <a:pt x="216" y="175"/>
                  <a:pt x="235" y="172"/>
                </a:cubicBezTo>
                <a:cubicBezTo>
                  <a:pt x="231" y="157"/>
                  <a:pt x="223" y="136"/>
                  <a:pt x="229" y="122"/>
                </a:cubicBezTo>
                <a:cubicBezTo>
                  <a:pt x="232" y="116"/>
                  <a:pt x="252" y="92"/>
                  <a:pt x="257" y="90"/>
                </a:cubicBezTo>
                <a:cubicBezTo>
                  <a:pt x="288" y="75"/>
                  <a:pt x="262" y="97"/>
                  <a:pt x="283" y="103"/>
                </a:cubicBezTo>
                <a:cubicBezTo>
                  <a:pt x="303" y="110"/>
                  <a:pt x="303" y="94"/>
                  <a:pt x="309" y="78"/>
                </a:cubicBezTo>
                <a:cubicBezTo>
                  <a:pt x="315" y="65"/>
                  <a:pt x="316" y="48"/>
                  <a:pt x="329" y="44"/>
                </a:cubicBezTo>
                <a:cubicBezTo>
                  <a:pt x="335" y="49"/>
                  <a:pt x="340" y="50"/>
                  <a:pt x="342" y="60"/>
                </a:cubicBezTo>
                <a:cubicBezTo>
                  <a:pt x="337" y="59"/>
                  <a:pt x="334" y="60"/>
                  <a:pt x="331" y="60"/>
                </a:cubicBezTo>
                <a:cubicBezTo>
                  <a:pt x="330" y="73"/>
                  <a:pt x="333" y="86"/>
                  <a:pt x="336" y="93"/>
                </a:cubicBezTo>
                <a:cubicBezTo>
                  <a:pt x="368" y="78"/>
                  <a:pt x="349" y="112"/>
                  <a:pt x="354" y="113"/>
                </a:cubicBezTo>
                <a:cubicBezTo>
                  <a:pt x="371" y="117"/>
                  <a:pt x="370" y="95"/>
                  <a:pt x="376" y="82"/>
                </a:cubicBezTo>
                <a:cubicBezTo>
                  <a:pt x="351" y="81"/>
                  <a:pt x="368" y="63"/>
                  <a:pt x="372" y="51"/>
                </a:cubicBezTo>
                <a:cubicBezTo>
                  <a:pt x="375" y="39"/>
                  <a:pt x="377" y="32"/>
                  <a:pt x="381" y="20"/>
                </a:cubicBezTo>
                <a:cubicBezTo>
                  <a:pt x="382" y="21"/>
                  <a:pt x="376" y="4"/>
                  <a:pt x="379" y="3"/>
                </a:cubicBezTo>
                <a:cubicBezTo>
                  <a:pt x="389" y="0"/>
                  <a:pt x="384" y="14"/>
                  <a:pt x="388" y="14"/>
                </a:cubicBezTo>
                <a:cubicBezTo>
                  <a:pt x="387" y="14"/>
                  <a:pt x="392" y="23"/>
                  <a:pt x="394" y="24"/>
                </a:cubicBezTo>
                <a:cubicBezTo>
                  <a:pt x="401" y="30"/>
                  <a:pt x="402" y="13"/>
                  <a:pt x="407" y="18"/>
                </a:cubicBezTo>
                <a:cubicBezTo>
                  <a:pt x="421" y="33"/>
                  <a:pt x="414" y="45"/>
                  <a:pt x="417" y="60"/>
                </a:cubicBezTo>
                <a:cubicBezTo>
                  <a:pt x="419" y="71"/>
                  <a:pt x="428" y="85"/>
                  <a:pt x="427" y="97"/>
                </a:cubicBezTo>
                <a:cubicBezTo>
                  <a:pt x="426" y="103"/>
                  <a:pt x="415" y="100"/>
                  <a:pt x="414" y="107"/>
                </a:cubicBezTo>
                <a:cubicBezTo>
                  <a:pt x="414" y="114"/>
                  <a:pt x="418" y="117"/>
                  <a:pt x="419" y="121"/>
                </a:cubicBezTo>
                <a:cubicBezTo>
                  <a:pt x="420" y="134"/>
                  <a:pt x="433" y="148"/>
                  <a:pt x="441" y="164"/>
                </a:cubicBezTo>
                <a:cubicBezTo>
                  <a:pt x="452" y="184"/>
                  <a:pt x="447" y="192"/>
                  <a:pt x="462" y="200"/>
                </a:cubicBezTo>
                <a:cubicBezTo>
                  <a:pt x="485" y="211"/>
                  <a:pt x="501" y="198"/>
                  <a:pt x="514" y="224"/>
                </a:cubicBezTo>
                <a:cubicBezTo>
                  <a:pt x="540" y="213"/>
                  <a:pt x="524" y="285"/>
                  <a:pt x="521" y="292"/>
                </a:cubicBezTo>
                <a:cubicBezTo>
                  <a:pt x="508" y="327"/>
                  <a:pt x="501" y="355"/>
                  <a:pt x="478" y="377"/>
                </a:cubicBezTo>
                <a:cubicBezTo>
                  <a:pt x="472" y="380"/>
                  <a:pt x="455" y="392"/>
                  <a:pt x="457" y="393"/>
                </a:cubicBezTo>
                <a:cubicBezTo>
                  <a:pt x="440" y="397"/>
                  <a:pt x="397" y="434"/>
                  <a:pt x="378" y="446"/>
                </a:cubicBezTo>
                <a:cubicBezTo>
                  <a:pt x="365" y="455"/>
                  <a:pt x="351" y="459"/>
                  <a:pt x="336" y="467"/>
                </a:cubicBezTo>
                <a:cubicBezTo>
                  <a:pt x="328" y="470"/>
                  <a:pt x="323" y="466"/>
                  <a:pt x="316" y="471"/>
                </a:cubicBezTo>
                <a:cubicBezTo>
                  <a:pt x="313" y="473"/>
                  <a:pt x="322" y="483"/>
                  <a:pt x="318" y="485"/>
                </a:cubicBezTo>
                <a:cubicBezTo>
                  <a:pt x="308" y="491"/>
                  <a:pt x="278" y="507"/>
                  <a:pt x="275" y="509"/>
                </a:cubicBezTo>
                <a:cubicBezTo>
                  <a:pt x="265" y="515"/>
                  <a:pt x="254" y="529"/>
                  <a:pt x="252" y="541"/>
                </a:cubicBezTo>
                <a:cubicBezTo>
                  <a:pt x="249" y="563"/>
                  <a:pt x="276" y="589"/>
                  <a:pt x="232" y="586"/>
                </a:cubicBezTo>
                <a:cubicBezTo>
                  <a:pt x="230" y="586"/>
                  <a:pt x="214" y="580"/>
                  <a:pt x="214" y="580"/>
                </a:cubicBezTo>
                <a:cubicBezTo>
                  <a:pt x="200" y="576"/>
                  <a:pt x="204" y="588"/>
                  <a:pt x="196" y="591"/>
                </a:cubicBezTo>
                <a:cubicBezTo>
                  <a:pt x="187" y="594"/>
                  <a:pt x="182" y="590"/>
                  <a:pt x="173" y="591"/>
                </a:cubicBezTo>
                <a:cubicBezTo>
                  <a:pt x="159" y="592"/>
                  <a:pt x="169" y="580"/>
                  <a:pt x="155" y="589"/>
                </a:cubicBezTo>
                <a:cubicBezTo>
                  <a:pt x="146" y="596"/>
                  <a:pt x="158" y="610"/>
                  <a:pt x="144" y="617"/>
                </a:cubicBezTo>
                <a:cubicBezTo>
                  <a:pt x="119" y="630"/>
                  <a:pt x="122" y="599"/>
                  <a:pt x="106" y="626"/>
                </a:cubicBezTo>
                <a:cubicBezTo>
                  <a:pt x="84" y="664"/>
                  <a:pt x="111" y="662"/>
                  <a:pt x="111" y="689"/>
                </a:cubicBezTo>
                <a:cubicBezTo>
                  <a:pt x="111" y="697"/>
                  <a:pt x="104" y="695"/>
                  <a:pt x="104" y="693"/>
                </a:cubicBezTo>
                <a:cubicBezTo>
                  <a:pt x="100" y="693"/>
                  <a:pt x="95" y="692"/>
                  <a:pt x="91" y="692"/>
                </a:cubicBezTo>
                <a:cubicBezTo>
                  <a:pt x="103" y="720"/>
                  <a:pt x="61" y="728"/>
                  <a:pt x="60" y="752"/>
                </a:cubicBezTo>
                <a:cubicBezTo>
                  <a:pt x="60" y="758"/>
                  <a:pt x="71" y="770"/>
                  <a:pt x="72" y="781"/>
                </a:cubicBezTo>
                <a:cubicBezTo>
                  <a:pt x="72" y="797"/>
                  <a:pt x="57" y="807"/>
                  <a:pt x="63" y="820"/>
                </a:cubicBezTo>
              </a:path>
            </a:pathLst>
          </a:custGeom>
          <a:solidFill>
            <a:schemeClr val="bg1"/>
          </a:solidFill>
          <a:ln w="635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楕円 2"/>
          <p:cNvSpPr/>
          <p:nvPr/>
        </p:nvSpPr>
        <p:spPr bwMode="auto">
          <a:xfrm>
            <a:off x="800228" y="5269129"/>
            <a:ext cx="216024" cy="216024"/>
          </a:xfrm>
          <a:prstGeom prst="ellipse">
            <a:avLst/>
          </a:prstGeom>
          <a:noFill/>
          <a:ln w="28575" cap="sq" cmpd="sng" algn="ctr">
            <a:solidFill>
              <a:srgbClr val="FF0000"/>
            </a:solid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2400">
              <a:latin typeface="Times New Roman" pitchFamily="18" charset="0"/>
              <a:ea typeface="ＭＳ Ｐゴシック" pitchFamily="50" charset="-128"/>
            </a:endParaRPr>
          </a:p>
        </p:txBody>
      </p:sp>
      <p:sp>
        <p:nvSpPr>
          <p:cNvPr id="12" name="テキスト ボックス 11"/>
          <p:cNvSpPr txBox="1"/>
          <p:nvPr/>
        </p:nvSpPr>
        <p:spPr>
          <a:xfrm>
            <a:off x="1" y="0"/>
            <a:ext cx="9144000" cy="1077218"/>
          </a:xfrm>
          <a:prstGeom prst="rect">
            <a:avLst/>
          </a:prstGeom>
          <a:noFill/>
        </p:spPr>
        <p:txBody>
          <a:bodyPr wrap="square" rtlCol="0">
            <a:spAutoFit/>
          </a:bodyPr>
          <a:lstStyle/>
          <a:p>
            <a:pPr algn="ctr"/>
            <a:r>
              <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2010</a:t>
            </a: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年代には大型藻類の増加が頻発</a:t>
            </a:r>
            <a:endPar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a:p>
            <a:pPr algn="ct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（写真：</a:t>
            </a:r>
            <a:r>
              <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2012</a:t>
            </a: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年</a:t>
            </a:r>
            <a:r>
              <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6</a:t>
            </a: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月</a:t>
            </a:r>
            <a:r>
              <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19</a:t>
            </a: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日の塩津湾）</a:t>
            </a:r>
            <a:endPar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p:txBody>
      </p:sp>
      <p:sp>
        <p:nvSpPr>
          <p:cNvPr id="2" name="スライド番号プレースホルダー 1"/>
          <p:cNvSpPr>
            <a:spLocks noGrp="1"/>
          </p:cNvSpPr>
          <p:nvPr>
            <p:ph type="sldNum" sz="quarter" idx="12"/>
          </p:nvPr>
        </p:nvSpPr>
        <p:spPr/>
        <p:txBody>
          <a:bodyPr/>
          <a:lstStyle/>
          <a:p>
            <a:fld id="{D65DA00A-5B17-47E7-8482-B4B754A222F2}" type="slidenum">
              <a:rPr lang="en-US" altLang="ja-JP" smtClean="0">
                <a:solidFill>
                  <a:prstClr val="white"/>
                </a:solidFill>
              </a:rPr>
              <a:pPr/>
              <a:t>6</a:t>
            </a:fld>
            <a:endParaRPr lang="en-US" altLang="ja-JP">
              <a:solidFill>
                <a:prstClr val="white"/>
              </a:solidFill>
            </a:endParaRPr>
          </a:p>
        </p:txBody>
      </p:sp>
    </p:spTree>
    <p:extLst>
      <p:ext uri="{BB962C8B-B14F-4D97-AF65-F5344CB8AC3E}">
        <p14:creationId xmlns:p14="http://schemas.microsoft.com/office/powerpoint/2010/main" val="1132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UD デジタル 教科書体 NP-R" panose="02020400000000000000" pitchFamily="18" charset="-128"/>
                <a:ea typeface="UD デジタル 教科書体 NP-R" panose="02020400000000000000" pitchFamily="18" charset="-128"/>
              </a:rPr>
              <a:t>琵琶湖の漁獲量も減少してきた</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5" name="図 4"/>
          <p:cNvPicPr>
            <a:picLocks noChangeAspect="1"/>
          </p:cNvPicPr>
          <p:nvPr/>
        </p:nvPicPr>
        <p:blipFill>
          <a:blip r:embed="rId3"/>
          <a:stretch>
            <a:fillRect/>
          </a:stretch>
        </p:blipFill>
        <p:spPr>
          <a:xfrm>
            <a:off x="503548" y="1196755"/>
            <a:ext cx="8136904" cy="5334185"/>
          </a:xfrm>
          <a:prstGeom prst="rect">
            <a:avLst/>
          </a:prstGeom>
        </p:spPr>
      </p:pic>
      <p:sp>
        <p:nvSpPr>
          <p:cNvPr id="10" name="テキスト ボックス 9"/>
          <p:cNvSpPr txBox="1"/>
          <p:nvPr/>
        </p:nvSpPr>
        <p:spPr>
          <a:xfrm>
            <a:off x="4427987" y="6536381"/>
            <a:ext cx="3999523" cy="276999"/>
          </a:xfrm>
          <a:prstGeom prst="rect">
            <a:avLst/>
          </a:prstGeom>
          <a:noFill/>
        </p:spPr>
        <p:txBody>
          <a:bodyPr wrap="square" rtlCol="0">
            <a:spAutoFit/>
          </a:bodyPr>
          <a:lstStyle/>
          <a:p>
            <a:pPr algn="r"/>
            <a:r>
              <a:rPr lang="ja-JP" altLang="en-US" sz="1200" dirty="0"/>
              <a:t>出典：滋賀県資料より作成</a:t>
            </a:r>
          </a:p>
        </p:txBody>
      </p:sp>
      <p:pic>
        <p:nvPicPr>
          <p:cNvPr id="7" name="Picture 3" descr="D:\Documents\写真データ\080709えり漁\Resized\DSCF24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052" y="1089209"/>
            <a:ext cx="3599776" cy="2699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D65DA00A-5B17-47E7-8482-B4B754A222F2}" type="slidenum">
              <a:rPr lang="en-US" altLang="ja-JP" smtClean="0">
                <a:solidFill>
                  <a:prstClr val="white"/>
                </a:solidFill>
              </a:rPr>
              <a:pPr/>
              <a:t>7</a:t>
            </a:fld>
            <a:endParaRPr lang="en-US" altLang="ja-JP">
              <a:solidFill>
                <a:prstClr val="white"/>
              </a:solidFill>
            </a:endParaRPr>
          </a:p>
        </p:txBody>
      </p:sp>
    </p:spTree>
    <p:extLst>
      <p:ext uri="{BB962C8B-B14F-4D97-AF65-F5344CB8AC3E}">
        <p14:creationId xmlns:p14="http://schemas.microsoft.com/office/powerpoint/2010/main" val="336528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l="5299" r="5385" b="3887"/>
          <a:stretch/>
        </p:blipFill>
        <p:spPr>
          <a:xfrm>
            <a:off x="3" y="1020688"/>
            <a:ext cx="9146645" cy="5837312"/>
          </a:xfrm>
          <a:prstGeom prst="rect">
            <a:avLst/>
          </a:prstGeom>
        </p:spPr>
      </p:pic>
      <p:sp>
        <p:nvSpPr>
          <p:cNvPr id="2" name="タイトル 1"/>
          <p:cNvSpPr>
            <a:spLocks noGrp="1"/>
          </p:cNvSpPr>
          <p:nvPr>
            <p:ph type="title"/>
          </p:nvPr>
        </p:nvSpPr>
        <p:spPr/>
        <p:txBody>
          <a:bodyPr/>
          <a:lstStyle/>
          <a:p>
            <a:r>
              <a:rPr kumimoji="1" lang="ja-JP" altLang="en-US" dirty="0" smtClean="0"/>
              <a:t>在来魚が少なくなった原因は様々</a:t>
            </a:r>
            <a:endParaRPr kumimoji="1" lang="ja-JP" altLang="en-US" dirty="0"/>
          </a:p>
        </p:txBody>
      </p:sp>
      <p:sp>
        <p:nvSpPr>
          <p:cNvPr id="4" name="円/楕円 3"/>
          <p:cNvSpPr/>
          <p:nvPr/>
        </p:nvSpPr>
        <p:spPr>
          <a:xfrm>
            <a:off x="3923931" y="5234222"/>
            <a:ext cx="1363133" cy="136313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defRPr/>
            </a:pPr>
            <a:r>
              <a:rPr lang="ja-JP" altLang="en-US" sz="4400" dirty="0">
                <a:solidFill>
                  <a:prstClr val="white"/>
                </a:solidFill>
                <a:latin typeface="HGSｺﾞｼｯｸM" pitchFamily="50" charset="-128"/>
                <a:ea typeface="HGSｺﾞｼｯｸM" pitchFamily="50" charset="-128"/>
              </a:rPr>
              <a:t>魚</a:t>
            </a:r>
          </a:p>
        </p:txBody>
      </p:sp>
      <p:sp>
        <p:nvSpPr>
          <p:cNvPr id="5" name="円/楕円 4"/>
          <p:cNvSpPr/>
          <p:nvPr/>
        </p:nvSpPr>
        <p:spPr>
          <a:xfrm>
            <a:off x="1738190" y="2204868"/>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排水</a:t>
            </a:r>
            <a:endParaRPr lang="en-US" altLang="ja-JP" sz="2400" dirty="0">
              <a:solidFill>
                <a:prstClr val="white"/>
              </a:solidFill>
              <a:latin typeface="HGSｺﾞｼｯｸM" pitchFamily="50" charset="-128"/>
              <a:ea typeface="HGSｺﾞｼｯｸM" pitchFamily="50" charset="-128"/>
            </a:endParaRPr>
          </a:p>
          <a:p>
            <a:pPr algn="ctr" fontAlgn="base">
              <a:spcBef>
                <a:spcPct val="0"/>
              </a:spcBef>
              <a:spcAft>
                <a:spcPct val="0"/>
              </a:spcAft>
              <a:defRPr/>
            </a:pPr>
            <a:r>
              <a:rPr lang="ja-JP" altLang="en-US" dirty="0">
                <a:solidFill>
                  <a:prstClr val="white"/>
                </a:solidFill>
                <a:latin typeface="HGSｺﾞｼｯｸM" pitchFamily="50" charset="-128"/>
                <a:ea typeface="HGSｺﾞｼｯｸM" pitchFamily="50" charset="-128"/>
              </a:rPr>
              <a:t>（生活・農業）</a:t>
            </a:r>
          </a:p>
        </p:txBody>
      </p:sp>
      <p:sp>
        <p:nvSpPr>
          <p:cNvPr id="6" name="円/楕円 5"/>
          <p:cNvSpPr/>
          <p:nvPr/>
        </p:nvSpPr>
        <p:spPr>
          <a:xfrm>
            <a:off x="4436323" y="3640522"/>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護岸工事</a:t>
            </a:r>
          </a:p>
        </p:txBody>
      </p:sp>
      <p:sp>
        <p:nvSpPr>
          <p:cNvPr id="8" name="円/楕円 7"/>
          <p:cNvSpPr/>
          <p:nvPr/>
        </p:nvSpPr>
        <p:spPr>
          <a:xfrm>
            <a:off x="5492536" y="2556141"/>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内湖干拓</a:t>
            </a:r>
          </a:p>
        </p:txBody>
      </p:sp>
      <p:sp>
        <p:nvSpPr>
          <p:cNvPr id="9" name="円/楕円 8"/>
          <p:cNvSpPr/>
          <p:nvPr/>
        </p:nvSpPr>
        <p:spPr>
          <a:xfrm>
            <a:off x="4083648" y="1712511"/>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瀬切れ</a:t>
            </a:r>
          </a:p>
        </p:txBody>
      </p:sp>
      <p:sp>
        <p:nvSpPr>
          <p:cNvPr id="10" name="円/楕円 9"/>
          <p:cNvSpPr/>
          <p:nvPr/>
        </p:nvSpPr>
        <p:spPr>
          <a:xfrm>
            <a:off x="5724131" y="990603"/>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人工</a:t>
            </a:r>
            <a:endParaRPr lang="en-US" altLang="ja-JP" sz="2400" dirty="0">
              <a:solidFill>
                <a:prstClr val="white"/>
              </a:solidFill>
              <a:latin typeface="HGSｺﾞｼｯｸM" pitchFamily="50" charset="-128"/>
              <a:ea typeface="HGSｺﾞｼｯｸM" pitchFamily="50" charset="-128"/>
            </a:endParaRPr>
          </a:p>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構造物</a:t>
            </a:r>
          </a:p>
        </p:txBody>
      </p:sp>
      <p:sp>
        <p:nvSpPr>
          <p:cNvPr id="11" name="円/楕円 10"/>
          <p:cNvSpPr/>
          <p:nvPr/>
        </p:nvSpPr>
        <p:spPr>
          <a:xfrm>
            <a:off x="6962992" y="4174462"/>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水位操作</a:t>
            </a:r>
          </a:p>
        </p:txBody>
      </p:sp>
      <p:sp>
        <p:nvSpPr>
          <p:cNvPr id="18" name="円/楕円 17"/>
          <p:cNvSpPr/>
          <p:nvPr/>
        </p:nvSpPr>
        <p:spPr>
          <a:xfrm>
            <a:off x="1979137" y="4154102"/>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外来魚</a:t>
            </a:r>
            <a:endParaRPr lang="ja-JP" altLang="en-US" dirty="0">
              <a:solidFill>
                <a:prstClr val="white"/>
              </a:solidFill>
              <a:latin typeface="HGSｺﾞｼｯｸM" pitchFamily="50" charset="-128"/>
              <a:ea typeface="HGSｺﾞｼｯｸM" pitchFamily="50" charset="-128"/>
            </a:endParaRPr>
          </a:p>
        </p:txBody>
      </p:sp>
      <p:sp>
        <p:nvSpPr>
          <p:cNvPr id="23" name="右矢印 22"/>
          <p:cNvSpPr/>
          <p:nvPr/>
        </p:nvSpPr>
        <p:spPr bwMode="auto">
          <a:xfrm rot="2251171">
            <a:off x="3774698" y="5271647"/>
            <a:ext cx="607804" cy="425779"/>
          </a:xfrm>
          <a:prstGeom prst="rightArrow">
            <a:avLst/>
          </a:prstGeom>
          <a:solidFill>
            <a:schemeClr val="accent2"/>
          </a:solidFill>
          <a:ln w="12700" cap="sq" cmpd="sng" algn="ctr">
            <a:no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ja-JP" altLang="en-US" sz="2400">
              <a:solidFill>
                <a:prstClr val="black"/>
              </a:solidFill>
              <a:latin typeface="Times New Roman" pitchFamily="18" charset="0"/>
              <a:ea typeface="ＭＳ Ｐゴシック" pitchFamily="50" charset="-128"/>
            </a:endParaRPr>
          </a:p>
        </p:txBody>
      </p:sp>
      <p:sp>
        <p:nvSpPr>
          <p:cNvPr id="33" name="右矢印 32"/>
          <p:cNvSpPr/>
          <p:nvPr/>
        </p:nvSpPr>
        <p:spPr bwMode="auto">
          <a:xfrm rot="7899838">
            <a:off x="4845185" y="5257032"/>
            <a:ext cx="607804" cy="425779"/>
          </a:xfrm>
          <a:prstGeom prst="rightArrow">
            <a:avLst/>
          </a:prstGeom>
          <a:solidFill>
            <a:schemeClr val="accent2"/>
          </a:solidFill>
          <a:ln w="12700" cap="sq" cmpd="sng" algn="ctr">
            <a:no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ja-JP" altLang="en-US" sz="2400">
              <a:solidFill>
                <a:prstClr val="black"/>
              </a:solidFill>
              <a:latin typeface="Times New Roman" pitchFamily="18" charset="0"/>
              <a:ea typeface="ＭＳ Ｐゴシック" pitchFamily="50" charset="-128"/>
            </a:endParaRPr>
          </a:p>
        </p:txBody>
      </p:sp>
      <p:sp>
        <p:nvSpPr>
          <p:cNvPr id="24" name="テキスト ボックス 23"/>
          <p:cNvSpPr txBox="1"/>
          <p:nvPr/>
        </p:nvSpPr>
        <p:spPr>
          <a:xfrm>
            <a:off x="5220072" y="4758355"/>
            <a:ext cx="648072" cy="584775"/>
          </a:xfrm>
          <a:prstGeom prst="rect">
            <a:avLst/>
          </a:prstGeom>
          <a:noFill/>
        </p:spPr>
        <p:txBody>
          <a:bodyPr wrap="square" rtlCol="0">
            <a:spAutoFit/>
          </a:bodyPr>
          <a:lstStyle/>
          <a:p>
            <a:pPr fontAlgn="base">
              <a:spcBef>
                <a:spcPct val="0"/>
              </a:spcBef>
              <a:spcAft>
                <a:spcPct val="0"/>
              </a:spcAft>
              <a:defRPr/>
            </a:pPr>
            <a:r>
              <a:rPr lang="ja-JP" altLang="en-US" sz="3200" dirty="0">
                <a:solidFill>
                  <a:srgbClr val="C0504D"/>
                </a:solidFill>
                <a:latin typeface="Times New Roman" pitchFamily="18" charset="0"/>
                <a:ea typeface="ＭＳ Ｐゴシック" pitchFamily="50" charset="-128"/>
              </a:rPr>
              <a:t>？</a:t>
            </a:r>
          </a:p>
        </p:txBody>
      </p:sp>
      <p:sp>
        <p:nvSpPr>
          <p:cNvPr id="37" name="テキスト ボックス 36"/>
          <p:cNvSpPr txBox="1"/>
          <p:nvPr/>
        </p:nvSpPr>
        <p:spPr>
          <a:xfrm>
            <a:off x="3347864" y="4838209"/>
            <a:ext cx="648072" cy="584775"/>
          </a:xfrm>
          <a:prstGeom prst="rect">
            <a:avLst/>
          </a:prstGeom>
          <a:noFill/>
        </p:spPr>
        <p:txBody>
          <a:bodyPr wrap="square" rtlCol="0">
            <a:spAutoFit/>
          </a:bodyPr>
          <a:lstStyle/>
          <a:p>
            <a:pPr fontAlgn="base">
              <a:spcBef>
                <a:spcPct val="0"/>
              </a:spcBef>
              <a:spcAft>
                <a:spcPct val="0"/>
              </a:spcAft>
              <a:defRPr/>
            </a:pPr>
            <a:r>
              <a:rPr lang="ja-JP" altLang="en-US" sz="3200" dirty="0">
                <a:solidFill>
                  <a:srgbClr val="C0504D"/>
                </a:solidFill>
                <a:latin typeface="Times New Roman" pitchFamily="18" charset="0"/>
                <a:ea typeface="ＭＳ Ｐゴシック" pitchFamily="50" charset="-128"/>
              </a:rPr>
              <a:t>？</a:t>
            </a:r>
          </a:p>
        </p:txBody>
      </p:sp>
      <p:sp>
        <p:nvSpPr>
          <p:cNvPr id="21" name="円/楕円 20"/>
          <p:cNvSpPr/>
          <p:nvPr/>
        </p:nvSpPr>
        <p:spPr>
          <a:xfrm>
            <a:off x="7164291" y="2670410"/>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圃場整備</a:t>
            </a:r>
          </a:p>
        </p:txBody>
      </p:sp>
      <p:sp>
        <p:nvSpPr>
          <p:cNvPr id="22" name="円/楕円 21"/>
          <p:cNvSpPr/>
          <p:nvPr/>
        </p:nvSpPr>
        <p:spPr>
          <a:xfrm>
            <a:off x="899595" y="5100033"/>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餌不足</a:t>
            </a:r>
            <a:endParaRPr lang="ja-JP" altLang="en-US" dirty="0">
              <a:solidFill>
                <a:prstClr val="white"/>
              </a:solidFill>
              <a:latin typeface="HGSｺﾞｼｯｸM" pitchFamily="50" charset="-128"/>
              <a:ea typeface="HGSｺﾞｼｯｸM" pitchFamily="50" charset="-128"/>
            </a:endParaRPr>
          </a:p>
        </p:txBody>
      </p:sp>
      <p:sp>
        <p:nvSpPr>
          <p:cNvPr id="19" name="円/楕円 4"/>
          <p:cNvSpPr/>
          <p:nvPr/>
        </p:nvSpPr>
        <p:spPr>
          <a:xfrm>
            <a:off x="372901" y="990603"/>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気候変動</a:t>
            </a:r>
            <a:endParaRPr lang="ja-JP" altLang="en-US" dirty="0">
              <a:solidFill>
                <a:prstClr val="white"/>
              </a:solidFill>
              <a:latin typeface="HGSｺﾞｼｯｸM" pitchFamily="50" charset="-128"/>
              <a:ea typeface="HGSｺﾞｼｯｸM" pitchFamily="50" charset="-128"/>
            </a:endParaRPr>
          </a:p>
        </p:txBody>
      </p:sp>
      <p:sp>
        <p:nvSpPr>
          <p:cNvPr id="26" name="円/楕円 8"/>
          <p:cNvSpPr/>
          <p:nvPr/>
        </p:nvSpPr>
        <p:spPr>
          <a:xfrm>
            <a:off x="3070965" y="2933559"/>
            <a:ext cx="1363133" cy="1363133"/>
          </a:xfrm>
          <a:prstGeom prst="ellipse">
            <a:avLst/>
          </a:prstGeom>
          <a:solidFill>
            <a:schemeClr val="accent6">
              <a:alpha val="69804"/>
            </a:schemeClr>
          </a:solidFill>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defRPr/>
            </a:pPr>
            <a:r>
              <a:rPr lang="ja-JP" altLang="en-US" sz="2400" dirty="0">
                <a:solidFill>
                  <a:prstClr val="white"/>
                </a:solidFill>
                <a:latin typeface="HGSｺﾞｼｯｸM" pitchFamily="50" charset="-128"/>
                <a:ea typeface="HGSｺﾞｼｯｸM" pitchFamily="50" charset="-128"/>
              </a:rPr>
              <a:t>河川開発</a:t>
            </a:r>
          </a:p>
        </p:txBody>
      </p:sp>
      <p:sp>
        <p:nvSpPr>
          <p:cNvPr id="3" name="スライド番号プレースホルダー 2"/>
          <p:cNvSpPr>
            <a:spLocks noGrp="1"/>
          </p:cNvSpPr>
          <p:nvPr>
            <p:ph type="sldNum" sz="quarter" idx="12"/>
          </p:nvPr>
        </p:nvSpPr>
        <p:spPr/>
        <p:txBody>
          <a:bodyPr/>
          <a:lstStyle/>
          <a:p>
            <a:fld id="{C7DAC536-7554-424C-A7C8-3216C4E18B9E}" type="slidenum">
              <a:rPr lang="en-US" altLang="ja-JP" smtClean="0">
                <a:solidFill>
                  <a:prstClr val="white"/>
                </a:solidFill>
              </a:rPr>
              <a:pPr/>
              <a:t>8</a:t>
            </a:fld>
            <a:endParaRPr lang="en-US" altLang="ja-JP">
              <a:solidFill>
                <a:prstClr val="white"/>
              </a:solidFill>
            </a:endParaRPr>
          </a:p>
        </p:txBody>
      </p:sp>
    </p:spTree>
    <p:extLst>
      <p:ext uri="{BB962C8B-B14F-4D97-AF65-F5344CB8AC3E}">
        <p14:creationId xmlns:p14="http://schemas.microsoft.com/office/powerpoint/2010/main" val="214594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20863" t="20863"/>
          <a:stretch/>
        </p:blipFill>
        <p:spPr>
          <a:xfrm>
            <a:off x="1" y="-1"/>
            <a:ext cx="9144000" cy="6858001"/>
          </a:xfrm>
          <a:prstGeom prst="rect">
            <a:avLst/>
          </a:prstGeom>
        </p:spPr>
      </p:pic>
      <p:sp>
        <p:nvSpPr>
          <p:cNvPr id="4" name="テキスト ボックス 3"/>
          <p:cNvSpPr txBox="1"/>
          <p:nvPr/>
        </p:nvSpPr>
        <p:spPr>
          <a:xfrm>
            <a:off x="1" y="4"/>
            <a:ext cx="9144000" cy="584775"/>
          </a:xfrm>
          <a:prstGeom prst="rect">
            <a:avLst/>
          </a:prstGeom>
          <a:noFill/>
        </p:spPr>
        <p:txBody>
          <a:bodyPr wrap="square" rtlCol="0">
            <a:spAutoFit/>
          </a:bodyPr>
          <a:lstStyle/>
          <a:p>
            <a:pPr algn="ctr"/>
            <a:r>
              <a:rPr lang="ja-JP" altLang="en-US"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rPr>
              <a:t>古くて新しい、琵琶湖のゴミ問題</a:t>
            </a:r>
            <a:endParaRPr lang="en-US" altLang="ja-JP" sz="3200" dirty="0">
              <a:solidFill>
                <a:schemeClr val="bg1"/>
              </a:solidFill>
              <a:effectLst>
                <a:glow rad="101600">
                  <a:schemeClr val="tx1">
                    <a:alpha val="60000"/>
                  </a:schemeClr>
                </a:glow>
              </a:effectLst>
              <a:latin typeface="UD デジタル 教科書体 NP-R" panose="02020400000000000000" pitchFamily="18" charset="-128"/>
              <a:ea typeface="UD デジタル 教科書体 NP-R" panose="02020400000000000000" pitchFamily="18" charset="-128"/>
            </a:endParaRPr>
          </a:p>
        </p:txBody>
      </p:sp>
      <p:sp>
        <p:nvSpPr>
          <p:cNvPr id="5" name="正方形/長方形 4"/>
          <p:cNvSpPr/>
          <p:nvPr/>
        </p:nvSpPr>
        <p:spPr>
          <a:xfrm>
            <a:off x="5580112" y="6106180"/>
            <a:ext cx="3600400" cy="523220"/>
          </a:xfrm>
          <a:prstGeom prst="rect">
            <a:avLst/>
          </a:prstGeom>
        </p:spPr>
        <p:txBody>
          <a:bodyPr wrap="square">
            <a:spAutoFit/>
          </a:bodyPr>
          <a:lstStyle/>
          <a:p>
            <a:pPr lvl="0">
              <a:defRPr/>
            </a:pPr>
            <a:r>
              <a:rPr lang="ja-JP" altLang="en-US" sz="1400" dirty="0">
                <a:solidFill>
                  <a:schemeClr val="bg1"/>
                </a:solidFill>
                <a:latin typeface="ＭＳ Ｐゴシック"/>
                <a:ea typeface="ＭＳ Ｐゴシック"/>
              </a:rPr>
              <a:t>日本列島から</a:t>
            </a:r>
            <a:r>
              <a:rPr lang="en-US" altLang="ja-JP" sz="1400" dirty="0">
                <a:solidFill>
                  <a:schemeClr val="bg1"/>
                </a:solidFill>
                <a:latin typeface="ＭＳ Ｐゴシック"/>
                <a:ea typeface="ＭＳ Ｐゴシック"/>
              </a:rPr>
              <a:t>1000km</a:t>
            </a:r>
            <a:r>
              <a:rPr lang="ja-JP" altLang="en-US" sz="1400" dirty="0">
                <a:solidFill>
                  <a:schemeClr val="bg1"/>
                </a:solidFill>
                <a:latin typeface="ＭＳ Ｐゴシック"/>
                <a:ea typeface="ＭＳ Ｐゴシック"/>
              </a:rPr>
              <a:t>離れた太平洋上で採取したマイクロプラスチック（出典：気象庁）</a:t>
            </a:r>
          </a:p>
        </p:txBody>
      </p:sp>
      <p:pic>
        <p:nvPicPr>
          <p:cNvPr id="6" name="図 5" descr="16.jpg"/>
          <p:cNvPicPr>
            <a:picLocks noChangeAspect="1"/>
          </p:cNvPicPr>
          <p:nvPr/>
        </p:nvPicPr>
        <p:blipFill>
          <a:blip r:embed="rId4"/>
          <a:stretch>
            <a:fillRect/>
          </a:stretch>
        </p:blipFill>
        <p:spPr>
          <a:xfrm>
            <a:off x="6025279" y="2982858"/>
            <a:ext cx="2710071" cy="3101118"/>
          </a:xfrm>
          <a:prstGeom prst="rect">
            <a:avLst/>
          </a:prstGeom>
        </p:spPr>
      </p:pic>
      <p:sp>
        <p:nvSpPr>
          <p:cNvPr id="2" name="スライド番号プレースホルダー 1"/>
          <p:cNvSpPr>
            <a:spLocks noGrp="1"/>
          </p:cNvSpPr>
          <p:nvPr>
            <p:ph type="sldNum" sz="quarter" idx="12"/>
          </p:nvPr>
        </p:nvSpPr>
        <p:spPr/>
        <p:txBody>
          <a:bodyPr/>
          <a:lstStyle/>
          <a:p>
            <a:fld id="{C85E9391-571C-4180-AB2D-520202DD5CDD}" type="slidenum">
              <a:rPr lang="en-US" altLang="ja-JP" smtClean="0">
                <a:solidFill>
                  <a:prstClr val="white"/>
                </a:solidFill>
              </a:rPr>
              <a:pPr/>
              <a:t>9</a:t>
            </a:fld>
            <a:endParaRPr lang="en-US" altLang="ja-JP">
              <a:solidFill>
                <a:prstClr val="white"/>
              </a:solidFill>
            </a:endParaRPr>
          </a:p>
        </p:txBody>
      </p:sp>
    </p:spTree>
    <p:extLst>
      <p:ext uri="{BB962C8B-B14F-4D97-AF65-F5344CB8AC3E}">
        <p14:creationId xmlns:p14="http://schemas.microsoft.com/office/powerpoint/2010/main" val="218243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wi_blue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wi_blu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lwi_blue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lwi_blue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lwi_blue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lwi_blue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wi_blue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wi_blu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lwi_blue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lwi_blue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lwi_blue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lwi_blue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931</TotalTime>
  <Words>1800</Words>
  <Application>Microsoft Office PowerPoint</Application>
  <PresentationFormat>画面に合わせる (4:3)</PresentationFormat>
  <Paragraphs>298</Paragraphs>
  <Slides>46</Slides>
  <Notes>46</Notes>
  <HiddenSlides>0</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46</vt:i4>
      </vt:variant>
    </vt:vector>
  </HeadingPairs>
  <TitlesOfParts>
    <vt:vector size="63" baseType="lpstr">
      <vt:lpstr>HGSｺﾞｼｯｸM</vt:lpstr>
      <vt:lpstr>ＭＳ Ｐゴシック</vt:lpstr>
      <vt:lpstr>ＭＳ ゴシック</vt:lpstr>
      <vt:lpstr>UD デジタル 教科書体 NK-B</vt:lpstr>
      <vt:lpstr>UD デジタル 教科書体 NK-R</vt:lpstr>
      <vt:lpstr>UD デジタル 教科書体 NP-R</vt:lpstr>
      <vt:lpstr>UD デジタル 教科書体 N-R</vt:lpstr>
      <vt:lpstr>Yu Gothic</vt:lpstr>
      <vt:lpstr>Arial</vt:lpstr>
      <vt:lpstr>Calibri</vt:lpstr>
      <vt:lpstr>Calibri Light</vt:lpstr>
      <vt:lpstr>Tahoma</vt:lpstr>
      <vt:lpstr>Times New Roman</vt:lpstr>
      <vt:lpstr>Wingdings</vt:lpstr>
      <vt:lpstr>lwi_blue_new</vt:lpstr>
      <vt:lpstr>Office テーマ</vt:lpstr>
      <vt:lpstr>1_lwi_blue_new</vt:lpstr>
      <vt:lpstr>琵琶湖と マザーレイクゴールズ （MLGs）について</vt:lpstr>
      <vt:lpstr>琵琶湖の課題</vt:lpstr>
      <vt:lpstr>PowerPoint プレゼンテーション</vt:lpstr>
      <vt:lpstr>PowerPoint プレゼンテーション</vt:lpstr>
      <vt:lpstr>その結果、琵琶湖はキレイになってきたと言われるが…</vt:lpstr>
      <vt:lpstr>PowerPoint プレゼンテーション</vt:lpstr>
      <vt:lpstr>琵琶湖の漁獲量も減少してきた</vt:lpstr>
      <vt:lpstr>在来魚が少なくなった原因は様々</vt:lpstr>
      <vt:lpstr>PowerPoint プレゼンテーション</vt:lpstr>
      <vt:lpstr>滋賀県の森は緑豊かになったが、シカの食害が増加</vt:lpstr>
      <vt:lpstr>PowerPoint プレゼンテーション</vt:lpstr>
      <vt:lpstr>2019・2020年の冬は連続して全層循環が起きなかった</vt:lpstr>
      <vt:lpstr>琵琶湖の全層循環（通称「深呼吸」）</vt:lpstr>
      <vt:lpstr>全層循環未完了の衝撃</vt:lpstr>
      <vt:lpstr>いま琵琶湖で起きている問題</vt:lpstr>
      <vt:lpstr>マザーレイクゴールズ(MLGs）</vt:lpstr>
      <vt:lpstr>PowerPoint プレゼンテーション</vt:lpstr>
      <vt:lpstr>琵琶湖を切り口とした 13のゴールの設定</vt:lpstr>
      <vt:lpstr>PowerPoint プレゼンテーション</vt:lpstr>
      <vt:lpstr>いま琵琶湖で起きている問題に対処するためには</vt:lpstr>
      <vt:lpstr>琵琶湖は暮らしを映す鏡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MLGsの推進について</vt:lpstr>
      <vt:lpstr>「SDGsと何が違うの？」</vt:lpstr>
      <vt:lpstr>ゴールとターゲット、アクション（例）</vt:lpstr>
      <vt:lpstr>皆さまにお願いしたいこと</vt:lpstr>
      <vt:lpstr>ロゴマークをデザインした人</vt:lpstr>
      <vt:lpstr>PowerPoint プレゼンテーション</vt:lpstr>
      <vt:lpstr>PowerPoint プレゼンテーション</vt:lpstr>
      <vt:lpstr>PowerPoint プレゼンテーション</vt:lpstr>
      <vt:lpstr>PowerPoint プレゼンテーション</vt:lpstr>
      <vt:lpstr>マザーレイクゴールズchannel</vt:lpstr>
      <vt:lpstr>問い合わせ先</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ML21計画の今後の あり方について</dc:title>
  <dc:creator>一伊達　哲</dc:creator>
  <cp:lastModifiedBy>一伊達　哲</cp:lastModifiedBy>
  <cp:revision>85</cp:revision>
  <cp:lastPrinted>2021-07-19T04:42:04Z</cp:lastPrinted>
  <dcterms:created xsi:type="dcterms:W3CDTF">2020-06-25T11:12:31Z</dcterms:created>
  <dcterms:modified xsi:type="dcterms:W3CDTF">2021-07-21T00:05:58Z</dcterms:modified>
</cp:coreProperties>
</file>